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75" r:id="rId16"/>
    <p:sldId id="276" r:id="rId17"/>
    <p:sldId id="277" r:id="rId18"/>
    <p:sldId id="279" r:id="rId19"/>
    <p:sldId id="269" r:id="rId20"/>
    <p:sldId id="271" r:id="rId21"/>
    <p:sldId id="270" r:id="rId22"/>
    <p:sldId id="272" r:id="rId23"/>
    <p:sldId id="273" r:id="rId24"/>
    <p:sldId id="27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14" d="100"/>
          <a:sy n="114" d="100"/>
        </p:scale>
        <p:origin x="40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Population Served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ADAC-458C-9D6D-B2CB3AB478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ADAC-458C-9D6D-B2CB3AB478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AC-458C-9D6D-B2CB3AB478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ADAC-458C-9D6D-B2CB3AB478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ADAC-458C-9D6D-B2CB3AB478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ADAC-458C-9D6D-B2CB3AB4788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ADAC-458C-9D6D-B2CB3AB4788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ADAC-458C-9D6D-B2CB3AB4788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1-ADAC-458C-9D6D-B2CB3AB4788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2-ADAC-458C-9D6D-B2CB3AB4788C}"/>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ADAC-458C-9D6D-B2CB3AB4788C}"/>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ADAC-458C-9D6D-B2CB3AB4788C}"/>
                </c:ext>
              </c:extLst>
            </c:dLbl>
            <c:dLbl>
              <c:idx val="2"/>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ADAC-458C-9D6D-B2CB3AB4788C}"/>
                </c:ext>
              </c:extLst>
            </c:dLbl>
            <c:dLbl>
              <c:idx val="3"/>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ADAC-458C-9D6D-B2CB3AB4788C}"/>
                </c:ext>
              </c:extLst>
            </c:dLbl>
            <c:dLbl>
              <c:idx val="4"/>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ADAC-458C-9D6D-B2CB3AB4788C}"/>
                </c:ext>
              </c:extLst>
            </c:dLbl>
            <c:dLbl>
              <c:idx val="5"/>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ADAC-458C-9D6D-B2CB3AB4788C}"/>
                </c:ext>
              </c:extLst>
            </c:dLbl>
            <c:dLbl>
              <c:idx val="6"/>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ADAC-458C-9D6D-B2CB3AB4788C}"/>
                </c:ext>
              </c:extLst>
            </c:dLbl>
            <c:dLbl>
              <c:idx val="7"/>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A-ADAC-458C-9D6D-B2CB3AB4788C}"/>
                </c:ext>
              </c:extLst>
            </c:dLbl>
            <c:dLbl>
              <c:idx val="8"/>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ADAC-458C-9D6D-B2CB3AB4788C}"/>
                </c:ext>
              </c:extLst>
            </c:dLbl>
            <c:dLbl>
              <c:idx val="9"/>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2-ADAC-458C-9D6D-B2CB3AB478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Sheet1!$A$2:$A$11</c:f>
              <c:strCache>
                <c:ptCount val="10"/>
                <c:pt idx="0">
                  <c:v>Abington</c:v>
                </c:pt>
                <c:pt idx="1">
                  <c:v>Canton</c:v>
                </c:pt>
                <c:pt idx="2">
                  <c:v>Holbrook</c:v>
                </c:pt>
                <c:pt idx="3">
                  <c:v>Holliston</c:v>
                </c:pt>
                <c:pt idx="4">
                  <c:v>Norwood</c:v>
                </c:pt>
                <c:pt idx="5">
                  <c:v>Rockland</c:v>
                </c:pt>
                <c:pt idx="6">
                  <c:v>Sharon</c:v>
                </c:pt>
                <c:pt idx="7">
                  <c:v>Sherborn</c:v>
                </c:pt>
                <c:pt idx="8">
                  <c:v>Stoughton</c:v>
                </c:pt>
                <c:pt idx="9">
                  <c:v>Whitman</c:v>
                </c:pt>
              </c:strCache>
            </c:strRef>
          </c:cat>
          <c:val>
            <c:numRef>
              <c:f>Sheet1!$B$2:$B$11</c:f>
              <c:numCache>
                <c:formatCode>General</c:formatCode>
                <c:ptCount val="10"/>
                <c:pt idx="0">
                  <c:v>9.24</c:v>
                </c:pt>
                <c:pt idx="1">
                  <c:v>13.2</c:v>
                </c:pt>
                <c:pt idx="2">
                  <c:v>6.18</c:v>
                </c:pt>
                <c:pt idx="3">
                  <c:v>8.1199999999999992</c:v>
                </c:pt>
                <c:pt idx="4">
                  <c:v>17.12</c:v>
                </c:pt>
                <c:pt idx="5">
                  <c:v>9.64</c:v>
                </c:pt>
                <c:pt idx="6">
                  <c:v>10.06</c:v>
                </c:pt>
                <c:pt idx="7">
                  <c:v>2.38</c:v>
                </c:pt>
                <c:pt idx="8">
                  <c:v>15.85</c:v>
                </c:pt>
                <c:pt idx="9">
                  <c:v>8.19</c:v>
                </c:pt>
              </c:numCache>
            </c:numRef>
          </c:val>
          <c:extLst>
            <c:ext xmlns:c16="http://schemas.microsoft.com/office/drawing/2014/chart" uri="{C3380CC4-5D6E-409C-BE32-E72D297353CC}">
              <c16:uniqueId val="{00000000-ADAC-458C-9D6D-B2CB3AB4788C}"/>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Community Population FY25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18-4516-A1D5-73533FB814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18-4516-A1D5-73533FB814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18-4516-A1D5-73533FB814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18-4516-A1D5-73533FB814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18-4516-A1D5-73533FB814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218-4516-A1D5-73533FB814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218-4516-A1D5-73533FB814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218-4516-A1D5-73533FB814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218-4516-A1D5-73533FB814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218-4516-A1D5-73533FB8144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218-4516-A1D5-73533FB8144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218-4516-A1D5-73533FB8144D}"/>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1218-4516-A1D5-73533FB8144D}"/>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Sheet1!$A$2:$A$14</c:f>
              <c:strCache>
                <c:ptCount val="13"/>
                <c:pt idx="0">
                  <c:v>Abington</c:v>
                </c:pt>
                <c:pt idx="1">
                  <c:v>Canton</c:v>
                </c:pt>
                <c:pt idx="2">
                  <c:v>East Bridgewater</c:v>
                </c:pt>
                <c:pt idx="3">
                  <c:v>Fairhaven</c:v>
                </c:pt>
                <c:pt idx="4">
                  <c:v>Holbrook</c:v>
                </c:pt>
                <c:pt idx="5">
                  <c:v>Holliston</c:v>
                </c:pt>
                <c:pt idx="6">
                  <c:v>Norwood</c:v>
                </c:pt>
                <c:pt idx="7">
                  <c:v>Rockland</c:v>
                </c:pt>
                <c:pt idx="8">
                  <c:v>Sharon</c:v>
                </c:pt>
                <c:pt idx="9">
                  <c:v>Sherborn</c:v>
                </c:pt>
                <c:pt idx="10">
                  <c:v>Stoughton</c:v>
                </c:pt>
                <c:pt idx="11">
                  <c:v>Sudbury</c:v>
                </c:pt>
                <c:pt idx="12">
                  <c:v>Whitman</c:v>
                </c:pt>
              </c:strCache>
            </c:strRef>
          </c:cat>
          <c:val>
            <c:numRef>
              <c:f>Sheet1!$B$2:$B$14</c:f>
              <c:numCache>
                <c:formatCode>General</c:formatCode>
                <c:ptCount val="13"/>
                <c:pt idx="0">
                  <c:v>7.29</c:v>
                </c:pt>
                <c:pt idx="1">
                  <c:v>10.41</c:v>
                </c:pt>
                <c:pt idx="2">
                  <c:v>6.17</c:v>
                </c:pt>
                <c:pt idx="3">
                  <c:v>6.81</c:v>
                </c:pt>
                <c:pt idx="4">
                  <c:v>4.88</c:v>
                </c:pt>
                <c:pt idx="5">
                  <c:v>6.41</c:v>
                </c:pt>
                <c:pt idx="6">
                  <c:v>13.51</c:v>
                </c:pt>
                <c:pt idx="7">
                  <c:v>7.61</c:v>
                </c:pt>
                <c:pt idx="8">
                  <c:v>7.94</c:v>
                </c:pt>
                <c:pt idx="9">
                  <c:v>1.88</c:v>
                </c:pt>
                <c:pt idx="10">
                  <c:v>12.51</c:v>
                </c:pt>
                <c:pt idx="11">
                  <c:v>8.09</c:v>
                </c:pt>
                <c:pt idx="12">
                  <c:v>6.46</c:v>
                </c:pt>
              </c:numCache>
            </c:numRef>
          </c:val>
          <c:extLst>
            <c:ext xmlns:c16="http://schemas.microsoft.com/office/drawing/2014/chart" uri="{C3380CC4-5D6E-409C-BE32-E72D297353CC}">
              <c16:uniqueId val="{00000000-928D-4603-B786-7D584B7B6ED4}"/>
            </c:ext>
          </c:extLst>
        </c:ser>
        <c:dLbls>
          <c:showLegendKey val="0"/>
          <c:showVal val="0"/>
          <c:showCatName val="0"/>
          <c:showSerName val="0"/>
          <c:showPercent val="0"/>
          <c:showBubbleSize val="0"/>
          <c:showLeaderLines val="0"/>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CCB71-AB16-43D2-8BA2-19120AB24131}"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DA1542AA-1FC1-4473-978A-97689053A47A}">
      <dgm:prSet phldrT="[Text]"/>
      <dgm:spPr/>
      <dgm:t>
        <a:bodyPr/>
        <a:lstStyle/>
        <a:p>
          <a:r>
            <a:rPr lang="en-US" dirty="0">
              <a:solidFill>
                <a:srgbClr val="0070C0"/>
              </a:solidFill>
            </a:rPr>
            <a:t>Director of Communications</a:t>
          </a:r>
        </a:p>
      </dgm:t>
    </dgm:pt>
    <dgm:pt modelId="{D27DC6CA-E106-4A90-963C-B9D463DE9704}" type="parTrans" cxnId="{1609A0C3-8F09-4EA5-90BB-DEF20D1F9C0B}">
      <dgm:prSet/>
      <dgm:spPr/>
      <dgm:t>
        <a:bodyPr/>
        <a:lstStyle/>
        <a:p>
          <a:endParaRPr lang="en-US">
            <a:solidFill>
              <a:srgbClr val="0070C0"/>
            </a:solidFill>
          </a:endParaRPr>
        </a:p>
      </dgm:t>
    </dgm:pt>
    <dgm:pt modelId="{A4043ADE-9AB9-4DA3-B236-AC889BD8F946}" type="sibTrans" cxnId="{1609A0C3-8F09-4EA5-90BB-DEF20D1F9C0B}">
      <dgm:prSet/>
      <dgm:spPr/>
      <dgm:t>
        <a:bodyPr/>
        <a:lstStyle/>
        <a:p>
          <a:endParaRPr lang="en-US">
            <a:solidFill>
              <a:srgbClr val="0070C0"/>
            </a:solidFill>
          </a:endParaRPr>
        </a:p>
      </dgm:t>
    </dgm:pt>
    <dgm:pt modelId="{F94B6017-1C7D-4DB9-9C0C-769BCDA60877}">
      <dgm:prSet phldrT="[Text]"/>
      <dgm:spPr/>
      <dgm:t>
        <a:bodyPr/>
        <a:lstStyle/>
        <a:p>
          <a:r>
            <a:rPr lang="en-US" dirty="0">
              <a:solidFill>
                <a:srgbClr val="0070C0"/>
              </a:solidFill>
            </a:rPr>
            <a:t>Deputy Director of Communications</a:t>
          </a:r>
        </a:p>
      </dgm:t>
    </dgm:pt>
    <dgm:pt modelId="{D9B97696-3D67-4505-8339-F46AC37735D4}" type="parTrans" cxnId="{8188E1FF-C6D4-44D9-9E9D-676C82EE7E52}">
      <dgm:prSet/>
      <dgm:spPr/>
      <dgm:t>
        <a:bodyPr/>
        <a:lstStyle/>
        <a:p>
          <a:endParaRPr lang="en-US">
            <a:solidFill>
              <a:srgbClr val="0070C0"/>
            </a:solidFill>
          </a:endParaRPr>
        </a:p>
      </dgm:t>
    </dgm:pt>
    <dgm:pt modelId="{C2C37EF2-2B6E-442E-8D41-3985C8299CE5}" type="sibTrans" cxnId="{8188E1FF-C6D4-44D9-9E9D-676C82EE7E52}">
      <dgm:prSet/>
      <dgm:spPr/>
      <dgm:t>
        <a:bodyPr/>
        <a:lstStyle/>
        <a:p>
          <a:endParaRPr lang="en-US">
            <a:solidFill>
              <a:srgbClr val="0070C0"/>
            </a:solidFill>
          </a:endParaRPr>
        </a:p>
      </dgm:t>
    </dgm:pt>
    <dgm:pt modelId="{E92EEB95-6284-4A67-86F3-AC4B9E394BE6}">
      <dgm:prSet phldrT="[Text]"/>
      <dgm:spPr/>
      <dgm:t>
        <a:bodyPr/>
        <a:lstStyle/>
        <a:p>
          <a:r>
            <a:rPr lang="en-US" dirty="0">
              <a:solidFill>
                <a:srgbClr val="0070C0"/>
              </a:solidFill>
            </a:rPr>
            <a:t>IT Network Coordinator</a:t>
          </a:r>
        </a:p>
      </dgm:t>
    </dgm:pt>
    <dgm:pt modelId="{53C31BBE-2FAD-45BA-9A8A-008C6AF096EC}" type="parTrans" cxnId="{D037DD3D-DCC5-439F-9285-5972CC09FC43}">
      <dgm:prSet/>
      <dgm:spPr/>
      <dgm:t>
        <a:bodyPr/>
        <a:lstStyle/>
        <a:p>
          <a:endParaRPr lang="en-US">
            <a:solidFill>
              <a:srgbClr val="0070C0"/>
            </a:solidFill>
          </a:endParaRPr>
        </a:p>
      </dgm:t>
    </dgm:pt>
    <dgm:pt modelId="{1B468CC7-D987-4553-A98C-9A2F7E25ABCB}" type="sibTrans" cxnId="{D037DD3D-DCC5-439F-9285-5972CC09FC43}">
      <dgm:prSet/>
      <dgm:spPr/>
      <dgm:t>
        <a:bodyPr/>
        <a:lstStyle/>
        <a:p>
          <a:endParaRPr lang="en-US">
            <a:solidFill>
              <a:srgbClr val="0070C0"/>
            </a:solidFill>
          </a:endParaRPr>
        </a:p>
      </dgm:t>
    </dgm:pt>
    <dgm:pt modelId="{AC90EDF8-58D2-4E5A-8DCF-223CDE17E988}">
      <dgm:prSet phldrT="[Text]"/>
      <dgm:spPr/>
      <dgm:t>
        <a:bodyPr/>
        <a:lstStyle/>
        <a:p>
          <a:r>
            <a:rPr lang="en-US" dirty="0">
              <a:solidFill>
                <a:srgbClr val="0070C0"/>
              </a:solidFill>
            </a:rPr>
            <a:t>FT Administrative     Assist.</a:t>
          </a:r>
        </a:p>
      </dgm:t>
    </dgm:pt>
    <dgm:pt modelId="{8A4996A5-3AED-4E29-8F7D-701E64A23195}" type="parTrans" cxnId="{4474C278-ACF9-4698-9DBF-D50BE5618866}">
      <dgm:prSet/>
      <dgm:spPr/>
      <dgm:t>
        <a:bodyPr/>
        <a:lstStyle/>
        <a:p>
          <a:endParaRPr lang="en-US">
            <a:solidFill>
              <a:srgbClr val="0070C0"/>
            </a:solidFill>
          </a:endParaRPr>
        </a:p>
      </dgm:t>
    </dgm:pt>
    <dgm:pt modelId="{E99703AE-5D1C-4BC3-9041-74CF28ED738C}" type="sibTrans" cxnId="{4474C278-ACF9-4698-9DBF-D50BE5618866}">
      <dgm:prSet/>
      <dgm:spPr/>
      <dgm:t>
        <a:bodyPr/>
        <a:lstStyle/>
        <a:p>
          <a:endParaRPr lang="en-US">
            <a:solidFill>
              <a:srgbClr val="0070C0"/>
            </a:solidFill>
          </a:endParaRPr>
        </a:p>
      </dgm:t>
    </dgm:pt>
    <dgm:pt modelId="{2D27A24C-9521-4473-80EE-EEB4AE34CB2A}">
      <dgm:prSet phldrT="[Text]"/>
      <dgm:spPr/>
      <dgm:t>
        <a:bodyPr/>
        <a:lstStyle/>
        <a:p>
          <a:r>
            <a:rPr lang="en-US" dirty="0">
              <a:solidFill>
                <a:srgbClr val="0070C0"/>
              </a:solidFill>
            </a:rPr>
            <a:t>Training Coordinator</a:t>
          </a:r>
        </a:p>
      </dgm:t>
    </dgm:pt>
    <dgm:pt modelId="{9F01CF80-9676-4698-B9AB-44CC36A57A4F}" type="parTrans" cxnId="{51D79A9C-4C4D-40EB-B6DC-B845EA560D41}">
      <dgm:prSet/>
      <dgm:spPr/>
      <dgm:t>
        <a:bodyPr/>
        <a:lstStyle/>
        <a:p>
          <a:endParaRPr lang="en-US">
            <a:solidFill>
              <a:srgbClr val="0070C0"/>
            </a:solidFill>
          </a:endParaRPr>
        </a:p>
      </dgm:t>
    </dgm:pt>
    <dgm:pt modelId="{4D001A6C-2A7B-4826-AAE3-E4CC5D7F4987}" type="sibTrans" cxnId="{51D79A9C-4C4D-40EB-B6DC-B845EA560D41}">
      <dgm:prSet/>
      <dgm:spPr/>
      <dgm:t>
        <a:bodyPr/>
        <a:lstStyle/>
        <a:p>
          <a:endParaRPr lang="en-US">
            <a:solidFill>
              <a:srgbClr val="0070C0"/>
            </a:solidFill>
          </a:endParaRPr>
        </a:p>
      </dgm:t>
    </dgm:pt>
    <dgm:pt modelId="{5AA02479-8A59-44B7-B2C0-829F169D8B27}">
      <dgm:prSet phldrT="[Text]"/>
      <dgm:spPr/>
      <dgm:t>
        <a:bodyPr/>
        <a:lstStyle/>
        <a:p>
          <a:r>
            <a:rPr lang="en-US" dirty="0">
              <a:solidFill>
                <a:srgbClr val="0070C0"/>
              </a:solidFill>
            </a:rPr>
            <a:t>Group A Supervisor</a:t>
          </a:r>
        </a:p>
      </dgm:t>
    </dgm:pt>
    <dgm:pt modelId="{4CB5D3C4-BDAF-41A0-83A5-6B14FEBE93BC}" type="parTrans" cxnId="{E24B9E70-2497-494D-A169-B0F1D18626C8}">
      <dgm:prSet/>
      <dgm:spPr/>
      <dgm:t>
        <a:bodyPr/>
        <a:lstStyle/>
        <a:p>
          <a:endParaRPr lang="en-US">
            <a:solidFill>
              <a:srgbClr val="0070C0"/>
            </a:solidFill>
          </a:endParaRPr>
        </a:p>
      </dgm:t>
    </dgm:pt>
    <dgm:pt modelId="{270A56AA-B8F3-4920-8C23-FAB925BC39FD}" type="sibTrans" cxnId="{E24B9E70-2497-494D-A169-B0F1D18626C8}">
      <dgm:prSet/>
      <dgm:spPr/>
      <dgm:t>
        <a:bodyPr/>
        <a:lstStyle/>
        <a:p>
          <a:endParaRPr lang="en-US">
            <a:solidFill>
              <a:srgbClr val="0070C0"/>
            </a:solidFill>
          </a:endParaRPr>
        </a:p>
      </dgm:t>
    </dgm:pt>
    <dgm:pt modelId="{8AA63BD5-2721-43F0-99D4-F3224ADEB106}">
      <dgm:prSet phldrT="[Text]"/>
      <dgm:spPr/>
      <dgm:t>
        <a:bodyPr/>
        <a:lstStyle/>
        <a:p>
          <a:r>
            <a:rPr lang="en-US" dirty="0">
              <a:solidFill>
                <a:srgbClr val="0070C0"/>
              </a:solidFill>
            </a:rPr>
            <a:t>Group B Supervisor</a:t>
          </a:r>
        </a:p>
      </dgm:t>
    </dgm:pt>
    <dgm:pt modelId="{E7DF481C-2C09-4926-A8C1-E42EFFCCC13C}" type="parTrans" cxnId="{DFC02729-B874-4100-AC2C-626154617596}">
      <dgm:prSet/>
      <dgm:spPr/>
      <dgm:t>
        <a:bodyPr/>
        <a:lstStyle/>
        <a:p>
          <a:endParaRPr lang="en-US">
            <a:solidFill>
              <a:srgbClr val="0070C0"/>
            </a:solidFill>
          </a:endParaRPr>
        </a:p>
      </dgm:t>
    </dgm:pt>
    <dgm:pt modelId="{8F84EC6F-087A-4844-9BE4-4D580C3BC505}" type="sibTrans" cxnId="{DFC02729-B874-4100-AC2C-626154617596}">
      <dgm:prSet/>
      <dgm:spPr/>
      <dgm:t>
        <a:bodyPr/>
        <a:lstStyle/>
        <a:p>
          <a:endParaRPr lang="en-US">
            <a:solidFill>
              <a:srgbClr val="0070C0"/>
            </a:solidFill>
          </a:endParaRPr>
        </a:p>
      </dgm:t>
    </dgm:pt>
    <dgm:pt modelId="{D403EB6D-F502-4032-A025-E2384EFC7A6B}">
      <dgm:prSet phldrT="[Text]"/>
      <dgm:spPr/>
      <dgm:t>
        <a:bodyPr/>
        <a:lstStyle/>
        <a:p>
          <a:r>
            <a:rPr lang="en-US" dirty="0">
              <a:solidFill>
                <a:srgbClr val="0070C0"/>
              </a:solidFill>
            </a:rPr>
            <a:t>Group C Supervisor</a:t>
          </a:r>
        </a:p>
      </dgm:t>
    </dgm:pt>
    <dgm:pt modelId="{26BE4F05-1D47-4F81-98A9-7E3BEC0C6DC8}" type="parTrans" cxnId="{F65F8D92-1EDC-43B8-8C9F-F7586D7E4A8C}">
      <dgm:prSet/>
      <dgm:spPr/>
      <dgm:t>
        <a:bodyPr/>
        <a:lstStyle/>
        <a:p>
          <a:endParaRPr lang="en-US">
            <a:solidFill>
              <a:srgbClr val="0070C0"/>
            </a:solidFill>
          </a:endParaRPr>
        </a:p>
      </dgm:t>
    </dgm:pt>
    <dgm:pt modelId="{22E6C090-3235-4DC1-BBFA-1B9865E808B0}" type="sibTrans" cxnId="{F65F8D92-1EDC-43B8-8C9F-F7586D7E4A8C}">
      <dgm:prSet/>
      <dgm:spPr/>
      <dgm:t>
        <a:bodyPr/>
        <a:lstStyle/>
        <a:p>
          <a:endParaRPr lang="en-US">
            <a:solidFill>
              <a:srgbClr val="0070C0"/>
            </a:solidFill>
          </a:endParaRPr>
        </a:p>
      </dgm:t>
    </dgm:pt>
    <dgm:pt modelId="{2DF29F5F-C14E-46AF-9583-9FC254E999AC}">
      <dgm:prSet phldrT="[Text]"/>
      <dgm:spPr/>
      <dgm:t>
        <a:bodyPr/>
        <a:lstStyle/>
        <a:p>
          <a:r>
            <a:rPr lang="en-US" dirty="0">
              <a:solidFill>
                <a:srgbClr val="0070C0"/>
              </a:solidFill>
            </a:rPr>
            <a:t>Group D Supervisor</a:t>
          </a:r>
        </a:p>
      </dgm:t>
    </dgm:pt>
    <dgm:pt modelId="{DBCB61F6-4616-4717-B3FE-C8C4138D3475}" type="parTrans" cxnId="{A6702698-8925-4ACA-886E-755B8BCB27AF}">
      <dgm:prSet/>
      <dgm:spPr/>
      <dgm:t>
        <a:bodyPr/>
        <a:lstStyle/>
        <a:p>
          <a:endParaRPr lang="en-US">
            <a:solidFill>
              <a:srgbClr val="0070C0"/>
            </a:solidFill>
          </a:endParaRPr>
        </a:p>
      </dgm:t>
    </dgm:pt>
    <dgm:pt modelId="{E8A57E1A-6AB6-4ED0-83F4-19F3ADFE29F8}" type="sibTrans" cxnId="{A6702698-8925-4ACA-886E-755B8BCB27AF}">
      <dgm:prSet/>
      <dgm:spPr/>
      <dgm:t>
        <a:bodyPr/>
        <a:lstStyle/>
        <a:p>
          <a:endParaRPr lang="en-US">
            <a:solidFill>
              <a:srgbClr val="0070C0"/>
            </a:solidFill>
          </a:endParaRPr>
        </a:p>
      </dgm:t>
    </dgm:pt>
    <dgm:pt modelId="{96BCFBAA-04FB-4EAC-B64B-93A9C15BEEA8}">
      <dgm:prSet phldrT="[Text]"/>
      <dgm:spPr/>
      <dgm:t>
        <a:bodyPr/>
        <a:lstStyle/>
        <a:p>
          <a:r>
            <a:rPr lang="en-US" dirty="0">
              <a:solidFill>
                <a:srgbClr val="0070C0"/>
              </a:solidFill>
            </a:rPr>
            <a:t>FT Telecomm              8 per group</a:t>
          </a:r>
        </a:p>
      </dgm:t>
    </dgm:pt>
    <dgm:pt modelId="{35D34FC3-E897-4CC2-823E-42E64A21D429}" type="parTrans" cxnId="{56CCAA36-806E-464A-BB5C-3D991D20884C}">
      <dgm:prSet/>
      <dgm:spPr/>
      <dgm:t>
        <a:bodyPr/>
        <a:lstStyle/>
        <a:p>
          <a:endParaRPr lang="en-US">
            <a:solidFill>
              <a:srgbClr val="0070C0"/>
            </a:solidFill>
          </a:endParaRPr>
        </a:p>
      </dgm:t>
    </dgm:pt>
    <dgm:pt modelId="{3611C5A4-582A-44D5-B5C2-2210BCF0231C}" type="sibTrans" cxnId="{56CCAA36-806E-464A-BB5C-3D991D20884C}">
      <dgm:prSet/>
      <dgm:spPr/>
      <dgm:t>
        <a:bodyPr/>
        <a:lstStyle/>
        <a:p>
          <a:endParaRPr lang="en-US">
            <a:solidFill>
              <a:srgbClr val="0070C0"/>
            </a:solidFill>
          </a:endParaRPr>
        </a:p>
      </dgm:t>
    </dgm:pt>
    <dgm:pt modelId="{F22C0FEF-1F24-4BD0-9E81-783AC9DB4144}">
      <dgm:prSet phldrT="[Text]"/>
      <dgm:spPr/>
      <dgm:t>
        <a:bodyPr/>
        <a:lstStyle/>
        <a:p>
          <a:r>
            <a:rPr lang="en-US" dirty="0">
              <a:solidFill>
                <a:srgbClr val="0070C0"/>
              </a:solidFill>
            </a:rPr>
            <a:t>FT Telecomm               8 per group </a:t>
          </a:r>
        </a:p>
      </dgm:t>
    </dgm:pt>
    <dgm:pt modelId="{068EBE90-6967-4103-8BD4-E28D9F95CE4D}" type="parTrans" cxnId="{C97B4C1B-7F8D-4CF4-8F33-E9019F9262CC}">
      <dgm:prSet/>
      <dgm:spPr/>
      <dgm:t>
        <a:bodyPr/>
        <a:lstStyle/>
        <a:p>
          <a:endParaRPr lang="en-US">
            <a:solidFill>
              <a:srgbClr val="0070C0"/>
            </a:solidFill>
          </a:endParaRPr>
        </a:p>
      </dgm:t>
    </dgm:pt>
    <dgm:pt modelId="{F5E45A95-B751-4FA6-85C5-8A1497362A94}" type="sibTrans" cxnId="{C97B4C1B-7F8D-4CF4-8F33-E9019F9262CC}">
      <dgm:prSet/>
      <dgm:spPr/>
      <dgm:t>
        <a:bodyPr/>
        <a:lstStyle/>
        <a:p>
          <a:endParaRPr lang="en-US">
            <a:solidFill>
              <a:srgbClr val="0070C0"/>
            </a:solidFill>
          </a:endParaRPr>
        </a:p>
      </dgm:t>
    </dgm:pt>
    <dgm:pt modelId="{CED127C7-750D-4465-9EE4-B2E09BDEE19E}">
      <dgm:prSet phldrT="[Text]"/>
      <dgm:spPr/>
      <dgm:t>
        <a:bodyPr/>
        <a:lstStyle/>
        <a:p>
          <a:r>
            <a:rPr lang="en-US" dirty="0">
              <a:solidFill>
                <a:srgbClr val="0070C0"/>
              </a:solidFill>
            </a:rPr>
            <a:t>FT Telecomm               8 per group</a:t>
          </a:r>
        </a:p>
      </dgm:t>
    </dgm:pt>
    <dgm:pt modelId="{90D230FC-8364-4186-B6E4-A924BC4322F6}" type="parTrans" cxnId="{FDF12E6E-E9D3-4EB0-A269-BE4AE51BD373}">
      <dgm:prSet/>
      <dgm:spPr/>
      <dgm:t>
        <a:bodyPr/>
        <a:lstStyle/>
        <a:p>
          <a:endParaRPr lang="en-US">
            <a:solidFill>
              <a:srgbClr val="0070C0"/>
            </a:solidFill>
          </a:endParaRPr>
        </a:p>
      </dgm:t>
    </dgm:pt>
    <dgm:pt modelId="{CABEAF5E-A3BF-4A20-AA42-0E5E30B929BD}" type="sibTrans" cxnId="{FDF12E6E-E9D3-4EB0-A269-BE4AE51BD373}">
      <dgm:prSet/>
      <dgm:spPr/>
      <dgm:t>
        <a:bodyPr/>
        <a:lstStyle/>
        <a:p>
          <a:endParaRPr lang="en-US">
            <a:solidFill>
              <a:srgbClr val="0070C0"/>
            </a:solidFill>
          </a:endParaRPr>
        </a:p>
      </dgm:t>
    </dgm:pt>
    <dgm:pt modelId="{0D8799F5-E400-440A-AA11-D574D4A332BF}">
      <dgm:prSet phldrT="[Text]"/>
      <dgm:spPr/>
      <dgm:t>
        <a:bodyPr/>
        <a:lstStyle/>
        <a:p>
          <a:r>
            <a:rPr lang="en-US" dirty="0">
              <a:solidFill>
                <a:srgbClr val="0070C0"/>
              </a:solidFill>
            </a:rPr>
            <a:t>FT Telecomm             8 per group </a:t>
          </a:r>
        </a:p>
      </dgm:t>
    </dgm:pt>
    <dgm:pt modelId="{DC1A3907-2960-4DFF-B48A-3C4FDD37D76A}" type="parTrans" cxnId="{28F62D57-DFD7-4D8F-823B-C275FB329506}">
      <dgm:prSet/>
      <dgm:spPr/>
      <dgm:t>
        <a:bodyPr/>
        <a:lstStyle/>
        <a:p>
          <a:endParaRPr lang="en-US">
            <a:solidFill>
              <a:srgbClr val="0070C0"/>
            </a:solidFill>
          </a:endParaRPr>
        </a:p>
      </dgm:t>
    </dgm:pt>
    <dgm:pt modelId="{CE77B067-A7B8-4C64-A834-71E3299BB62B}" type="sibTrans" cxnId="{28F62D57-DFD7-4D8F-823B-C275FB329506}">
      <dgm:prSet/>
      <dgm:spPr/>
      <dgm:t>
        <a:bodyPr/>
        <a:lstStyle/>
        <a:p>
          <a:endParaRPr lang="en-US">
            <a:solidFill>
              <a:srgbClr val="0070C0"/>
            </a:solidFill>
          </a:endParaRPr>
        </a:p>
      </dgm:t>
    </dgm:pt>
    <dgm:pt modelId="{8DFB5EF8-238E-4063-A8FE-72BDE55C972B}">
      <dgm:prSet/>
      <dgm:spPr/>
      <dgm:t>
        <a:bodyPr/>
        <a:lstStyle/>
        <a:p>
          <a:r>
            <a:rPr lang="en-US" dirty="0">
              <a:solidFill>
                <a:srgbClr val="0070C0"/>
              </a:solidFill>
            </a:rPr>
            <a:t>PT Telecomm             1 per shift 8-4 &amp; 4-12</a:t>
          </a:r>
        </a:p>
      </dgm:t>
    </dgm:pt>
    <dgm:pt modelId="{98EEA6C1-419F-4371-9175-13C6DBC0E061}" type="parTrans" cxnId="{6BFB62F8-7286-470F-875B-CE6585EA2BE7}">
      <dgm:prSet/>
      <dgm:spPr/>
      <dgm:t>
        <a:bodyPr/>
        <a:lstStyle/>
        <a:p>
          <a:endParaRPr lang="en-US">
            <a:solidFill>
              <a:srgbClr val="0070C0"/>
            </a:solidFill>
          </a:endParaRPr>
        </a:p>
      </dgm:t>
    </dgm:pt>
    <dgm:pt modelId="{77A7BAC3-16E6-478C-B1F3-71F1899624F6}" type="sibTrans" cxnId="{6BFB62F8-7286-470F-875B-CE6585EA2BE7}">
      <dgm:prSet/>
      <dgm:spPr/>
      <dgm:t>
        <a:bodyPr/>
        <a:lstStyle/>
        <a:p>
          <a:endParaRPr lang="en-US">
            <a:solidFill>
              <a:srgbClr val="0070C0"/>
            </a:solidFill>
          </a:endParaRPr>
        </a:p>
      </dgm:t>
    </dgm:pt>
    <dgm:pt modelId="{9C7AE668-D812-4751-88D0-1F64B410AAC0}">
      <dgm:prSet/>
      <dgm:spPr/>
      <dgm:t>
        <a:bodyPr/>
        <a:lstStyle/>
        <a:p>
          <a:r>
            <a:rPr lang="en-US" dirty="0">
              <a:solidFill>
                <a:srgbClr val="0070C0"/>
              </a:solidFill>
            </a:rPr>
            <a:t>PT Telecomm              1 per shift 8-4 &amp; 4-12</a:t>
          </a:r>
        </a:p>
      </dgm:t>
    </dgm:pt>
    <dgm:pt modelId="{154A1C19-B8FA-4EB9-AF04-C15BD44C98A9}" type="parTrans" cxnId="{DC153417-F31A-4AA6-92B6-4DAB0DDA08A9}">
      <dgm:prSet/>
      <dgm:spPr/>
      <dgm:t>
        <a:bodyPr/>
        <a:lstStyle/>
        <a:p>
          <a:endParaRPr lang="en-US">
            <a:solidFill>
              <a:srgbClr val="0070C0"/>
            </a:solidFill>
          </a:endParaRPr>
        </a:p>
      </dgm:t>
    </dgm:pt>
    <dgm:pt modelId="{7CBE9A05-631F-4945-B5E5-32A6FFB91C7D}" type="sibTrans" cxnId="{DC153417-F31A-4AA6-92B6-4DAB0DDA08A9}">
      <dgm:prSet/>
      <dgm:spPr/>
      <dgm:t>
        <a:bodyPr/>
        <a:lstStyle/>
        <a:p>
          <a:endParaRPr lang="en-US">
            <a:solidFill>
              <a:srgbClr val="0070C0"/>
            </a:solidFill>
          </a:endParaRPr>
        </a:p>
      </dgm:t>
    </dgm:pt>
    <dgm:pt modelId="{C1966977-C3A8-4174-929C-6459BF127702}">
      <dgm:prSet/>
      <dgm:spPr/>
      <dgm:t>
        <a:bodyPr/>
        <a:lstStyle/>
        <a:p>
          <a:r>
            <a:rPr lang="en-US" dirty="0">
              <a:solidFill>
                <a:srgbClr val="0070C0"/>
              </a:solidFill>
            </a:rPr>
            <a:t>PT Telecomm              1 per shift 8-4 &amp; 4-12</a:t>
          </a:r>
        </a:p>
      </dgm:t>
    </dgm:pt>
    <dgm:pt modelId="{EED6961D-A2FC-4ACC-B9B7-152F7EFDD77D}" type="parTrans" cxnId="{E93869AD-E9A9-481E-A438-91DB739A3766}">
      <dgm:prSet/>
      <dgm:spPr/>
      <dgm:t>
        <a:bodyPr/>
        <a:lstStyle/>
        <a:p>
          <a:endParaRPr lang="en-US">
            <a:solidFill>
              <a:srgbClr val="0070C0"/>
            </a:solidFill>
          </a:endParaRPr>
        </a:p>
      </dgm:t>
    </dgm:pt>
    <dgm:pt modelId="{CDC0DA4F-5612-4655-9225-D3F1471BABEA}" type="sibTrans" cxnId="{E93869AD-E9A9-481E-A438-91DB739A3766}">
      <dgm:prSet/>
      <dgm:spPr/>
      <dgm:t>
        <a:bodyPr/>
        <a:lstStyle/>
        <a:p>
          <a:endParaRPr lang="en-US">
            <a:solidFill>
              <a:srgbClr val="0070C0"/>
            </a:solidFill>
          </a:endParaRPr>
        </a:p>
      </dgm:t>
    </dgm:pt>
    <dgm:pt modelId="{01185256-A248-44AC-88DF-19ED3BEAC8C9}">
      <dgm:prSet/>
      <dgm:spPr/>
      <dgm:t>
        <a:bodyPr/>
        <a:lstStyle/>
        <a:p>
          <a:r>
            <a:rPr lang="en-US" dirty="0">
              <a:solidFill>
                <a:srgbClr val="0070C0"/>
              </a:solidFill>
            </a:rPr>
            <a:t>PT Telecomm               1 per shift 8-4 &amp; 4-12</a:t>
          </a:r>
        </a:p>
      </dgm:t>
    </dgm:pt>
    <dgm:pt modelId="{9E3B1CB0-45D7-40D8-96EF-258CC8BDD2A0}" type="parTrans" cxnId="{C1C06FF4-CF10-4F90-8CAC-0F94ADBEAF17}">
      <dgm:prSet/>
      <dgm:spPr/>
      <dgm:t>
        <a:bodyPr/>
        <a:lstStyle/>
        <a:p>
          <a:endParaRPr lang="en-US">
            <a:solidFill>
              <a:srgbClr val="0070C0"/>
            </a:solidFill>
          </a:endParaRPr>
        </a:p>
      </dgm:t>
    </dgm:pt>
    <dgm:pt modelId="{55666476-759B-4596-BAF2-EF9E847CB350}" type="sibTrans" cxnId="{C1C06FF4-CF10-4F90-8CAC-0F94ADBEAF17}">
      <dgm:prSet/>
      <dgm:spPr/>
      <dgm:t>
        <a:bodyPr/>
        <a:lstStyle/>
        <a:p>
          <a:endParaRPr lang="en-US">
            <a:solidFill>
              <a:srgbClr val="0070C0"/>
            </a:solidFill>
          </a:endParaRPr>
        </a:p>
      </dgm:t>
    </dgm:pt>
    <dgm:pt modelId="{317FA593-C337-49EC-BB7E-DABA684FC6A6}">
      <dgm:prSet phldrT="[Text]"/>
      <dgm:spPr/>
      <dgm:t>
        <a:bodyPr/>
        <a:lstStyle/>
        <a:p>
          <a:r>
            <a:rPr lang="en-US" dirty="0">
              <a:solidFill>
                <a:srgbClr val="0070C0"/>
              </a:solidFill>
            </a:rPr>
            <a:t>Assistant Director of Communications</a:t>
          </a:r>
        </a:p>
      </dgm:t>
    </dgm:pt>
    <dgm:pt modelId="{C213A7DA-B384-416D-94A2-F6A60198373C}" type="parTrans" cxnId="{55CA05DF-77D9-47E9-8599-D04F5378A1AE}">
      <dgm:prSet/>
      <dgm:spPr/>
      <dgm:t>
        <a:bodyPr/>
        <a:lstStyle/>
        <a:p>
          <a:endParaRPr lang="en-US"/>
        </a:p>
      </dgm:t>
    </dgm:pt>
    <dgm:pt modelId="{E6F26C6B-2B2C-4F06-ACC7-44A462302F92}" type="sibTrans" cxnId="{55CA05DF-77D9-47E9-8599-D04F5378A1AE}">
      <dgm:prSet/>
      <dgm:spPr/>
      <dgm:t>
        <a:bodyPr/>
        <a:lstStyle/>
        <a:p>
          <a:endParaRPr lang="en-US"/>
        </a:p>
      </dgm:t>
    </dgm:pt>
    <dgm:pt modelId="{C8414281-842D-486A-8FF5-FC3E48E3415E}">
      <dgm:prSet phldrT="[Text]"/>
      <dgm:spPr/>
      <dgm:t>
        <a:bodyPr/>
        <a:lstStyle/>
        <a:p>
          <a:r>
            <a:rPr lang="en-US" dirty="0">
              <a:solidFill>
                <a:srgbClr val="0070C0"/>
              </a:solidFill>
            </a:rPr>
            <a:t>QA/QI Analyst</a:t>
          </a:r>
        </a:p>
      </dgm:t>
    </dgm:pt>
    <dgm:pt modelId="{81E49DBA-0AA3-4DD5-B989-6C291799E32F}" type="parTrans" cxnId="{FBED1BA6-4A3F-4BC4-9E43-510DBABFFD99}">
      <dgm:prSet/>
      <dgm:spPr/>
      <dgm:t>
        <a:bodyPr/>
        <a:lstStyle/>
        <a:p>
          <a:endParaRPr lang="en-US"/>
        </a:p>
      </dgm:t>
    </dgm:pt>
    <dgm:pt modelId="{8B6CB123-834A-4B7D-8D01-54089DDACA2C}" type="sibTrans" cxnId="{FBED1BA6-4A3F-4BC4-9E43-510DBABFFD99}">
      <dgm:prSet/>
      <dgm:spPr/>
      <dgm:t>
        <a:bodyPr/>
        <a:lstStyle/>
        <a:p>
          <a:endParaRPr lang="en-US"/>
        </a:p>
      </dgm:t>
    </dgm:pt>
    <dgm:pt modelId="{19C71C5D-5EDE-4502-AEEA-BE193C2175DC}">
      <dgm:prSet phldrT="[Text]"/>
      <dgm:spPr/>
      <dgm:t>
        <a:bodyPr/>
        <a:lstStyle/>
        <a:p>
          <a:r>
            <a:rPr lang="en-US" dirty="0">
              <a:solidFill>
                <a:srgbClr val="0070C0"/>
              </a:solidFill>
            </a:rPr>
            <a:t>Operations Manager</a:t>
          </a:r>
        </a:p>
      </dgm:t>
    </dgm:pt>
    <dgm:pt modelId="{9878C557-4522-484A-BBFD-BC398E4BF593}" type="parTrans" cxnId="{BA5D4613-9FF9-4130-9AA0-E6240D1FB19C}">
      <dgm:prSet/>
      <dgm:spPr/>
      <dgm:t>
        <a:bodyPr/>
        <a:lstStyle/>
        <a:p>
          <a:endParaRPr lang="en-US"/>
        </a:p>
      </dgm:t>
    </dgm:pt>
    <dgm:pt modelId="{A986CB8A-C446-4942-8B72-7AE87361AAC5}" type="sibTrans" cxnId="{BA5D4613-9FF9-4130-9AA0-E6240D1FB19C}">
      <dgm:prSet/>
      <dgm:spPr/>
      <dgm:t>
        <a:bodyPr/>
        <a:lstStyle/>
        <a:p>
          <a:endParaRPr lang="en-US"/>
        </a:p>
      </dgm:t>
    </dgm:pt>
    <dgm:pt modelId="{C3F4CD13-9919-4E4A-AF95-0E59A693ED4C}">
      <dgm:prSet phldrT="[Text]"/>
      <dgm:spPr/>
      <dgm:t>
        <a:bodyPr/>
        <a:lstStyle/>
        <a:p>
          <a:r>
            <a:rPr lang="en-US" dirty="0">
              <a:solidFill>
                <a:srgbClr val="0070C0"/>
              </a:solidFill>
            </a:rPr>
            <a:t>Lead Telecommunicator 1-2 per group</a:t>
          </a:r>
        </a:p>
      </dgm:t>
    </dgm:pt>
    <dgm:pt modelId="{8203F5A4-8055-4F04-AAF6-AB5A0572381E}" type="parTrans" cxnId="{AC34B5FD-52F8-49AB-B604-3EC708DF9A82}">
      <dgm:prSet/>
      <dgm:spPr/>
      <dgm:t>
        <a:bodyPr/>
        <a:lstStyle/>
        <a:p>
          <a:endParaRPr lang="en-US"/>
        </a:p>
      </dgm:t>
    </dgm:pt>
    <dgm:pt modelId="{09698208-76CC-41F2-9115-E3932D752484}" type="sibTrans" cxnId="{AC34B5FD-52F8-49AB-B604-3EC708DF9A82}">
      <dgm:prSet/>
      <dgm:spPr/>
      <dgm:t>
        <a:bodyPr/>
        <a:lstStyle/>
        <a:p>
          <a:endParaRPr lang="en-US"/>
        </a:p>
      </dgm:t>
    </dgm:pt>
    <dgm:pt modelId="{C93CB217-0CA9-493D-80DA-D19DC7168383}">
      <dgm:prSet phldrT="[Text]"/>
      <dgm:spPr/>
      <dgm:t>
        <a:bodyPr/>
        <a:lstStyle/>
        <a:p>
          <a:r>
            <a:rPr lang="en-US" dirty="0">
              <a:solidFill>
                <a:srgbClr val="0070C0"/>
              </a:solidFill>
            </a:rPr>
            <a:t>Lead Telecommunicator 1-2 per group</a:t>
          </a:r>
        </a:p>
      </dgm:t>
    </dgm:pt>
    <dgm:pt modelId="{857A0900-5832-4354-AB7D-8945AF2BBD9D}" type="parTrans" cxnId="{65BFCD57-52EC-4288-8F37-6376F6ACF973}">
      <dgm:prSet/>
      <dgm:spPr/>
      <dgm:t>
        <a:bodyPr/>
        <a:lstStyle/>
        <a:p>
          <a:endParaRPr lang="en-US"/>
        </a:p>
      </dgm:t>
    </dgm:pt>
    <dgm:pt modelId="{7C5F0B91-27D3-42EA-BBFD-4A194FB2991A}" type="sibTrans" cxnId="{65BFCD57-52EC-4288-8F37-6376F6ACF973}">
      <dgm:prSet/>
      <dgm:spPr/>
      <dgm:t>
        <a:bodyPr/>
        <a:lstStyle/>
        <a:p>
          <a:endParaRPr lang="en-US"/>
        </a:p>
      </dgm:t>
    </dgm:pt>
    <dgm:pt modelId="{070FF71E-DDA9-4E04-8161-29CFDD87BAAD}">
      <dgm:prSet phldrT="[Text]"/>
      <dgm:spPr/>
      <dgm:t>
        <a:bodyPr/>
        <a:lstStyle/>
        <a:p>
          <a:r>
            <a:rPr lang="en-US" dirty="0">
              <a:solidFill>
                <a:srgbClr val="0070C0"/>
              </a:solidFill>
            </a:rPr>
            <a:t>Lead Telecommunicator 1-2 per group</a:t>
          </a:r>
        </a:p>
      </dgm:t>
    </dgm:pt>
    <dgm:pt modelId="{300AD9AB-CD2E-46BD-B24A-5764B2C2BBE5}" type="parTrans" cxnId="{B0FE437F-A06F-42AE-B038-90BF048E9E3B}">
      <dgm:prSet/>
      <dgm:spPr/>
      <dgm:t>
        <a:bodyPr/>
        <a:lstStyle/>
        <a:p>
          <a:endParaRPr lang="en-US"/>
        </a:p>
      </dgm:t>
    </dgm:pt>
    <dgm:pt modelId="{CCA1A851-A74B-4060-BB63-51F0A11696C0}" type="sibTrans" cxnId="{B0FE437F-A06F-42AE-B038-90BF048E9E3B}">
      <dgm:prSet/>
      <dgm:spPr/>
      <dgm:t>
        <a:bodyPr/>
        <a:lstStyle/>
        <a:p>
          <a:endParaRPr lang="en-US"/>
        </a:p>
      </dgm:t>
    </dgm:pt>
    <dgm:pt modelId="{2354B64F-9BBE-441E-9439-2B6AE934263E}">
      <dgm:prSet phldrT="[Text]"/>
      <dgm:spPr/>
      <dgm:t>
        <a:bodyPr/>
        <a:lstStyle/>
        <a:p>
          <a:r>
            <a:rPr lang="en-US" dirty="0">
              <a:solidFill>
                <a:srgbClr val="0070C0"/>
              </a:solidFill>
            </a:rPr>
            <a:t>Lead Telecommunicator 1-2 per group</a:t>
          </a:r>
        </a:p>
      </dgm:t>
    </dgm:pt>
    <dgm:pt modelId="{98C86AD4-48EE-43B6-BDF2-B646A1680354}" type="parTrans" cxnId="{90A2F3C3-37BA-4925-854C-1323C4051E24}">
      <dgm:prSet/>
      <dgm:spPr/>
      <dgm:t>
        <a:bodyPr/>
        <a:lstStyle/>
        <a:p>
          <a:endParaRPr lang="en-US"/>
        </a:p>
      </dgm:t>
    </dgm:pt>
    <dgm:pt modelId="{736BC44E-3442-4144-8585-7895C6763D06}" type="sibTrans" cxnId="{90A2F3C3-37BA-4925-854C-1323C4051E24}">
      <dgm:prSet/>
      <dgm:spPr/>
      <dgm:t>
        <a:bodyPr/>
        <a:lstStyle/>
        <a:p>
          <a:endParaRPr lang="en-US"/>
        </a:p>
      </dgm:t>
    </dgm:pt>
    <dgm:pt modelId="{22A47E12-C6B8-4A1F-8329-FEF95F10BBCD}">
      <dgm:prSet phldrT="[Text]"/>
      <dgm:spPr/>
      <dgm:t>
        <a:bodyPr/>
        <a:lstStyle/>
        <a:p>
          <a:r>
            <a:rPr lang="en-US" dirty="0">
              <a:solidFill>
                <a:srgbClr val="0070C0"/>
              </a:solidFill>
            </a:rPr>
            <a:t>PT IT Network Coordinator</a:t>
          </a:r>
        </a:p>
      </dgm:t>
    </dgm:pt>
    <dgm:pt modelId="{40031996-8B20-4167-9108-F365D840F4A7}" type="parTrans" cxnId="{C1638F88-77CF-4FE7-9DF2-6D8FCAA6D9C0}">
      <dgm:prSet/>
      <dgm:spPr/>
      <dgm:t>
        <a:bodyPr/>
        <a:lstStyle/>
        <a:p>
          <a:endParaRPr lang="en-US"/>
        </a:p>
      </dgm:t>
    </dgm:pt>
    <dgm:pt modelId="{2A204958-645A-40EC-8A6E-E2201831AFD9}" type="sibTrans" cxnId="{C1638F88-77CF-4FE7-9DF2-6D8FCAA6D9C0}">
      <dgm:prSet/>
      <dgm:spPr/>
      <dgm:t>
        <a:bodyPr/>
        <a:lstStyle/>
        <a:p>
          <a:endParaRPr lang="en-US"/>
        </a:p>
      </dgm:t>
    </dgm:pt>
    <dgm:pt modelId="{1A3E6BC6-CCD2-4AB2-8BDA-A41FAD34265F}">
      <dgm:prSet phldrT="[Text]"/>
      <dgm:spPr/>
      <dgm:t>
        <a:bodyPr/>
        <a:lstStyle/>
        <a:p>
          <a:r>
            <a:rPr lang="en-US" dirty="0">
              <a:solidFill>
                <a:srgbClr val="0070C0"/>
              </a:solidFill>
            </a:rPr>
            <a:t>Interoperability Coordinator</a:t>
          </a:r>
        </a:p>
      </dgm:t>
    </dgm:pt>
    <dgm:pt modelId="{1E3A2E7A-F6AD-4DCA-8ECC-D8A150B0798C}" type="parTrans" cxnId="{6532D16B-E4F2-45EB-B848-AF341EED44E7}">
      <dgm:prSet/>
      <dgm:spPr/>
      <dgm:t>
        <a:bodyPr/>
        <a:lstStyle/>
        <a:p>
          <a:endParaRPr lang="en-US"/>
        </a:p>
      </dgm:t>
    </dgm:pt>
    <dgm:pt modelId="{E0DBDD24-3FBA-436A-9A5F-13490EE5C1AA}" type="sibTrans" cxnId="{6532D16B-E4F2-45EB-B848-AF341EED44E7}">
      <dgm:prSet/>
      <dgm:spPr/>
      <dgm:t>
        <a:bodyPr/>
        <a:lstStyle/>
        <a:p>
          <a:endParaRPr lang="en-US"/>
        </a:p>
      </dgm:t>
    </dgm:pt>
    <dgm:pt modelId="{2D2F1518-7231-467E-A168-509DBC9AD4DD}" type="pres">
      <dgm:prSet presAssocID="{0F7CCB71-AB16-43D2-8BA2-19120AB24131}" presName="hierChild1" presStyleCnt="0">
        <dgm:presLayoutVars>
          <dgm:orgChart val="1"/>
          <dgm:chPref val="1"/>
          <dgm:dir/>
          <dgm:animOne val="branch"/>
          <dgm:animLvl val="lvl"/>
          <dgm:resizeHandles/>
        </dgm:presLayoutVars>
      </dgm:prSet>
      <dgm:spPr/>
    </dgm:pt>
    <dgm:pt modelId="{B53B78A2-CE15-4C15-8A32-723BF11A6411}" type="pres">
      <dgm:prSet presAssocID="{DA1542AA-1FC1-4473-978A-97689053A47A}" presName="hierRoot1" presStyleCnt="0">
        <dgm:presLayoutVars>
          <dgm:hierBranch val="init"/>
        </dgm:presLayoutVars>
      </dgm:prSet>
      <dgm:spPr/>
    </dgm:pt>
    <dgm:pt modelId="{2B1B616D-34AC-465E-848D-FC7B0DF577C2}" type="pres">
      <dgm:prSet presAssocID="{DA1542AA-1FC1-4473-978A-97689053A47A}" presName="rootComposite1" presStyleCnt="0"/>
      <dgm:spPr/>
    </dgm:pt>
    <dgm:pt modelId="{C4DC7B53-EC3F-48CF-8AE7-7D18F6EC3283}" type="pres">
      <dgm:prSet presAssocID="{DA1542AA-1FC1-4473-978A-97689053A47A}" presName="rootText1" presStyleLbl="node0" presStyleIdx="0" presStyleCnt="1">
        <dgm:presLayoutVars>
          <dgm:chPref val="3"/>
        </dgm:presLayoutVars>
      </dgm:prSet>
      <dgm:spPr/>
    </dgm:pt>
    <dgm:pt modelId="{1AE1D4E8-A825-4929-ACC0-2557537B5AFE}" type="pres">
      <dgm:prSet presAssocID="{DA1542AA-1FC1-4473-978A-97689053A47A}" presName="rootConnector1" presStyleLbl="node1" presStyleIdx="0" presStyleCnt="0"/>
      <dgm:spPr/>
    </dgm:pt>
    <dgm:pt modelId="{4EC1E3BC-7B8E-4655-8022-A7695CE84551}" type="pres">
      <dgm:prSet presAssocID="{DA1542AA-1FC1-4473-978A-97689053A47A}" presName="hierChild2" presStyleCnt="0"/>
      <dgm:spPr/>
    </dgm:pt>
    <dgm:pt modelId="{ADBF8B80-B4BA-4E02-9DA4-8A9C6D9BEAA2}" type="pres">
      <dgm:prSet presAssocID="{C213A7DA-B384-416D-94A2-F6A60198373C}" presName="Name37" presStyleLbl="parChTrans1D2" presStyleIdx="0" presStyleCnt="3"/>
      <dgm:spPr/>
    </dgm:pt>
    <dgm:pt modelId="{2B5D9663-54B5-411C-A1C7-03CDF5C03AC7}" type="pres">
      <dgm:prSet presAssocID="{317FA593-C337-49EC-BB7E-DABA684FC6A6}" presName="hierRoot2" presStyleCnt="0">
        <dgm:presLayoutVars>
          <dgm:hierBranch val="init"/>
        </dgm:presLayoutVars>
      </dgm:prSet>
      <dgm:spPr/>
    </dgm:pt>
    <dgm:pt modelId="{8B79F7D6-895B-426D-8775-9F4F7B7BCD1E}" type="pres">
      <dgm:prSet presAssocID="{317FA593-C337-49EC-BB7E-DABA684FC6A6}" presName="rootComposite" presStyleCnt="0"/>
      <dgm:spPr/>
    </dgm:pt>
    <dgm:pt modelId="{D6F1C727-8E39-46FA-98EC-2A9DE2F70574}" type="pres">
      <dgm:prSet presAssocID="{317FA593-C337-49EC-BB7E-DABA684FC6A6}" presName="rootText" presStyleLbl="node2" presStyleIdx="0" presStyleCnt="3">
        <dgm:presLayoutVars>
          <dgm:chPref val="3"/>
        </dgm:presLayoutVars>
      </dgm:prSet>
      <dgm:spPr/>
    </dgm:pt>
    <dgm:pt modelId="{7C082AAF-FE78-4A85-A946-712DF889F37A}" type="pres">
      <dgm:prSet presAssocID="{317FA593-C337-49EC-BB7E-DABA684FC6A6}" presName="rootConnector" presStyleLbl="node2" presStyleIdx="0" presStyleCnt="3"/>
      <dgm:spPr/>
    </dgm:pt>
    <dgm:pt modelId="{023FCE36-F69F-49A2-A3A6-CF9935C2EC89}" type="pres">
      <dgm:prSet presAssocID="{317FA593-C337-49EC-BB7E-DABA684FC6A6}" presName="hierChild4" presStyleCnt="0"/>
      <dgm:spPr/>
    </dgm:pt>
    <dgm:pt modelId="{09F2BE96-8194-4242-9420-7EB1170824F5}" type="pres">
      <dgm:prSet presAssocID="{1E3A2E7A-F6AD-4DCA-8ECC-D8A150B0798C}" presName="Name37" presStyleLbl="parChTrans1D3" presStyleIdx="0" presStyleCnt="3"/>
      <dgm:spPr/>
    </dgm:pt>
    <dgm:pt modelId="{2B950F56-14F5-4233-868D-A37D73659B37}" type="pres">
      <dgm:prSet presAssocID="{1A3E6BC6-CCD2-4AB2-8BDA-A41FAD34265F}" presName="hierRoot2" presStyleCnt="0">
        <dgm:presLayoutVars>
          <dgm:hierBranch val="init"/>
        </dgm:presLayoutVars>
      </dgm:prSet>
      <dgm:spPr/>
    </dgm:pt>
    <dgm:pt modelId="{AE3D2B63-79CF-42FA-93D8-1398747A406B}" type="pres">
      <dgm:prSet presAssocID="{1A3E6BC6-CCD2-4AB2-8BDA-A41FAD34265F}" presName="rootComposite" presStyleCnt="0"/>
      <dgm:spPr/>
    </dgm:pt>
    <dgm:pt modelId="{BB245ADB-8894-4EAA-9618-B643F2493D09}" type="pres">
      <dgm:prSet presAssocID="{1A3E6BC6-CCD2-4AB2-8BDA-A41FAD34265F}" presName="rootText" presStyleLbl="node3" presStyleIdx="0" presStyleCnt="3">
        <dgm:presLayoutVars>
          <dgm:chPref val="3"/>
        </dgm:presLayoutVars>
      </dgm:prSet>
      <dgm:spPr/>
    </dgm:pt>
    <dgm:pt modelId="{A8A5318B-31F0-4346-8B3F-6566C1A13CA1}" type="pres">
      <dgm:prSet presAssocID="{1A3E6BC6-CCD2-4AB2-8BDA-A41FAD34265F}" presName="rootConnector" presStyleLbl="node3" presStyleIdx="0" presStyleCnt="3"/>
      <dgm:spPr/>
    </dgm:pt>
    <dgm:pt modelId="{7EB4DEED-F7C0-4823-91FB-A900AE6AC2D3}" type="pres">
      <dgm:prSet presAssocID="{1A3E6BC6-CCD2-4AB2-8BDA-A41FAD34265F}" presName="hierChild4" presStyleCnt="0"/>
      <dgm:spPr/>
    </dgm:pt>
    <dgm:pt modelId="{5A27AA95-A392-4EB1-AFD4-86FDC7E11BDA}" type="pres">
      <dgm:prSet presAssocID="{1A3E6BC6-CCD2-4AB2-8BDA-A41FAD34265F}" presName="hierChild5" presStyleCnt="0"/>
      <dgm:spPr/>
    </dgm:pt>
    <dgm:pt modelId="{C45F549D-C79D-46F0-BD39-513C3B5FC822}" type="pres">
      <dgm:prSet presAssocID="{D9B97696-3D67-4505-8339-F46AC37735D4}" presName="Name37" presStyleLbl="parChTrans1D3" presStyleIdx="1" presStyleCnt="3"/>
      <dgm:spPr/>
    </dgm:pt>
    <dgm:pt modelId="{C4E84A8A-B8DD-45BA-99D5-1B21B752F98C}" type="pres">
      <dgm:prSet presAssocID="{F94B6017-1C7D-4DB9-9C0C-769BCDA60877}" presName="hierRoot2" presStyleCnt="0">
        <dgm:presLayoutVars>
          <dgm:hierBranch val="init"/>
        </dgm:presLayoutVars>
      </dgm:prSet>
      <dgm:spPr/>
    </dgm:pt>
    <dgm:pt modelId="{947BA18A-8B7F-4E59-875C-1054A218A002}" type="pres">
      <dgm:prSet presAssocID="{F94B6017-1C7D-4DB9-9C0C-769BCDA60877}" presName="rootComposite" presStyleCnt="0"/>
      <dgm:spPr/>
    </dgm:pt>
    <dgm:pt modelId="{839CD78A-8179-49B6-BCAE-2D63C395B66F}" type="pres">
      <dgm:prSet presAssocID="{F94B6017-1C7D-4DB9-9C0C-769BCDA60877}" presName="rootText" presStyleLbl="node3" presStyleIdx="1" presStyleCnt="3">
        <dgm:presLayoutVars>
          <dgm:chPref val="3"/>
        </dgm:presLayoutVars>
      </dgm:prSet>
      <dgm:spPr/>
    </dgm:pt>
    <dgm:pt modelId="{8C0D92CB-9633-4D16-9316-05601DD26561}" type="pres">
      <dgm:prSet presAssocID="{F94B6017-1C7D-4DB9-9C0C-769BCDA60877}" presName="rootConnector" presStyleLbl="node3" presStyleIdx="1" presStyleCnt="3"/>
      <dgm:spPr/>
    </dgm:pt>
    <dgm:pt modelId="{1316715F-A346-4E7E-8E22-0D2E75B8C7F6}" type="pres">
      <dgm:prSet presAssocID="{F94B6017-1C7D-4DB9-9C0C-769BCDA60877}" presName="hierChild4" presStyleCnt="0"/>
      <dgm:spPr/>
    </dgm:pt>
    <dgm:pt modelId="{B4B33DFF-1AB8-4F63-B8D0-2A84FE68A52B}" type="pres">
      <dgm:prSet presAssocID="{81E49DBA-0AA3-4DD5-B989-6C291799E32F}" presName="Name37" presStyleLbl="parChTrans1D4" presStyleIdx="0" presStyleCnt="19"/>
      <dgm:spPr/>
    </dgm:pt>
    <dgm:pt modelId="{D995EA91-8205-4FE2-8DE6-CC6F3D1AC659}" type="pres">
      <dgm:prSet presAssocID="{C8414281-842D-486A-8FF5-FC3E48E3415E}" presName="hierRoot2" presStyleCnt="0">
        <dgm:presLayoutVars>
          <dgm:hierBranch val="init"/>
        </dgm:presLayoutVars>
      </dgm:prSet>
      <dgm:spPr/>
    </dgm:pt>
    <dgm:pt modelId="{6CEC6A43-24F8-4F70-BB86-0C46F9822F16}" type="pres">
      <dgm:prSet presAssocID="{C8414281-842D-486A-8FF5-FC3E48E3415E}" presName="rootComposite" presStyleCnt="0"/>
      <dgm:spPr/>
    </dgm:pt>
    <dgm:pt modelId="{60609662-90FE-4776-A6AC-CADE9E38BD3F}" type="pres">
      <dgm:prSet presAssocID="{C8414281-842D-486A-8FF5-FC3E48E3415E}" presName="rootText" presStyleLbl="node4" presStyleIdx="0" presStyleCnt="19">
        <dgm:presLayoutVars>
          <dgm:chPref val="3"/>
        </dgm:presLayoutVars>
      </dgm:prSet>
      <dgm:spPr/>
    </dgm:pt>
    <dgm:pt modelId="{8E1B7AD7-BC8D-4004-BD36-90524B9DC85F}" type="pres">
      <dgm:prSet presAssocID="{C8414281-842D-486A-8FF5-FC3E48E3415E}" presName="rootConnector" presStyleLbl="node4" presStyleIdx="0" presStyleCnt="19"/>
      <dgm:spPr/>
    </dgm:pt>
    <dgm:pt modelId="{86732DB4-618C-45E1-8887-77A620CFB98F}" type="pres">
      <dgm:prSet presAssocID="{C8414281-842D-486A-8FF5-FC3E48E3415E}" presName="hierChild4" presStyleCnt="0"/>
      <dgm:spPr/>
    </dgm:pt>
    <dgm:pt modelId="{E670B928-6559-434A-B553-A0A401C410EA}" type="pres">
      <dgm:prSet presAssocID="{C8414281-842D-486A-8FF5-FC3E48E3415E}" presName="hierChild5" presStyleCnt="0"/>
      <dgm:spPr/>
    </dgm:pt>
    <dgm:pt modelId="{D45EC0F3-4EFB-4920-BB25-5ABDC2B9CA8E}" type="pres">
      <dgm:prSet presAssocID="{9878C557-4522-484A-BBFD-BC398E4BF593}" presName="Name37" presStyleLbl="parChTrans1D4" presStyleIdx="1" presStyleCnt="19"/>
      <dgm:spPr/>
    </dgm:pt>
    <dgm:pt modelId="{16776581-43C9-412C-9FDD-7C3564761B8E}" type="pres">
      <dgm:prSet presAssocID="{19C71C5D-5EDE-4502-AEEA-BE193C2175DC}" presName="hierRoot2" presStyleCnt="0">
        <dgm:presLayoutVars>
          <dgm:hierBranch val="init"/>
        </dgm:presLayoutVars>
      </dgm:prSet>
      <dgm:spPr/>
    </dgm:pt>
    <dgm:pt modelId="{94430953-4C10-4A47-9AB9-E4947860C5FE}" type="pres">
      <dgm:prSet presAssocID="{19C71C5D-5EDE-4502-AEEA-BE193C2175DC}" presName="rootComposite" presStyleCnt="0"/>
      <dgm:spPr/>
    </dgm:pt>
    <dgm:pt modelId="{FFF47C56-4439-4306-B66F-262F86EED2F8}" type="pres">
      <dgm:prSet presAssocID="{19C71C5D-5EDE-4502-AEEA-BE193C2175DC}" presName="rootText" presStyleLbl="node4" presStyleIdx="1" presStyleCnt="19">
        <dgm:presLayoutVars>
          <dgm:chPref val="3"/>
        </dgm:presLayoutVars>
      </dgm:prSet>
      <dgm:spPr/>
    </dgm:pt>
    <dgm:pt modelId="{C3365AE7-6586-45F9-BA7E-4D1585392364}" type="pres">
      <dgm:prSet presAssocID="{19C71C5D-5EDE-4502-AEEA-BE193C2175DC}" presName="rootConnector" presStyleLbl="node4" presStyleIdx="1" presStyleCnt="19"/>
      <dgm:spPr/>
    </dgm:pt>
    <dgm:pt modelId="{E149DB0E-58C1-42FF-A86E-1D22ABB174DF}" type="pres">
      <dgm:prSet presAssocID="{19C71C5D-5EDE-4502-AEEA-BE193C2175DC}" presName="hierChild4" presStyleCnt="0"/>
      <dgm:spPr/>
    </dgm:pt>
    <dgm:pt modelId="{F85739B8-34D2-47AC-98D2-B5037C7CDBB9}" type="pres">
      <dgm:prSet presAssocID="{4CB5D3C4-BDAF-41A0-83A5-6B14FEBE93BC}" presName="Name37" presStyleLbl="parChTrans1D4" presStyleIdx="2" presStyleCnt="19"/>
      <dgm:spPr/>
    </dgm:pt>
    <dgm:pt modelId="{12E3F3BE-DE16-4629-B9BE-E07F0396281A}" type="pres">
      <dgm:prSet presAssocID="{5AA02479-8A59-44B7-B2C0-829F169D8B27}" presName="hierRoot2" presStyleCnt="0">
        <dgm:presLayoutVars>
          <dgm:hierBranch val="init"/>
        </dgm:presLayoutVars>
      </dgm:prSet>
      <dgm:spPr/>
    </dgm:pt>
    <dgm:pt modelId="{02591E80-9ACD-4CA0-BC38-CB67DB04B721}" type="pres">
      <dgm:prSet presAssocID="{5AA02479-8A59-44B7-B2C0-829F169D8B27}" presName="rootComposite" presStyleCnt="0"/>
      <dgm:spPr/>
    </dgm:pt>
    <dgm:pt modelId="{F22C2B02-AEC2-4CC6-ADE6-3474AC94E010}" type="pres">
      <dgm:prSet presAssocID="{5AA02479-8A59-44B7-B2C0-829F169D8B27}" presName="rootText" presStyleLbl="node4" presStyleIdx="2" presStyleCnt="19">
        <dgm:presLayoutVars>
          <dgm:chPref val="3"/>
        </dgm:presLayoutVars>
      </dgm:prSet>
      <dgm:spPr/>
    </dgm:pt>
    <dgm:pt modelId="{94D2C53F-DB42-4423-A1BC-4D54710088AB}" type="pres">
      <dgm:prSet presAssocID="{5AA02479-8A59-44B7-B2C0-829F169D8B27}" presName="rootConnector" presStyleLbl="node4" presStyleIdx="2" presStyleCnt="19"/>
      <dgm:spPr/>
    </dgm:pt>
    <dgm:pt modelId="{0C12F1F4-BECD-43F4-90E5-AED82F181F81}" type="pres">
      <dgm:prSet presAssocID="{5AA02479-8A59-44B7-B2C0-829F169D8B27}" presName="hierChild4" presStyleCnt="0"/>
      <dgm:spPr/>
    </dgm:pt>
    <dgm:pt modelId="{92C450BC-0C05-4917-81FF-6DDAA81AD193}" type="pres">
      <dgm:prSet presAssocID="{8203F5A4-8055-4F04-AAF6-AB5A0572381E}" presName="Name37" presStyleLbl="parChTrans1D4" presStyleIdx="3" presStyleCnt="19"/>
      <dgm:spPr/>
    </dgm:pt>
    <dgm:pt modelId="{E9107982-355C-4D74-83B4-E79968676BF9}" type="pres">
      <dgm:prSet presAssocID="{C3F4CD13-9919-4E4A-AF95-0E59A693ED4C}" presName="hierRoot2" presStyleCnt="0">
        <dgm:presLayoutVars>
          <dgm:hierBranch val="init"/>
        </dgm:presLayoutVars>
      </dgm:prSet>
      <dgm:spPr/>
    </dgm:pt>
    <dgm:pt modelId="{515F5255-F4FF-41F8-AE6D-465CD815576B}" type="pres">
      <dgm:prSet presAssocID="{C3F4CD13-9919-4E4A-AF95-0E59A693ED4C}" presName="rootComposite" presStyleCnt="0"/>
      <dgm:spPr/>
    </dgm:pt>
    <dgm:pt modelId="{2D77AA71-A423-4587-A755-3A4D8D8DF10F}" type="pres">
      <dgm:prSet presAssocID="{C3F4CD13-9919-4E4A-AF95-0E59A693ED4C}" presName="rootText" presStyleLbl="node4" presStyleIdx="3" presStyleCnt="19">
        <dgm:presLayoutVars>
          <dgm:chPref val="3"/>
        </dgm:presLayoutVars>
      </dgm:prSet>
      <dgm:spPr/>
    </dgm:pt>
    <dgm:pt modelId="{6A49BE15-578D-4FDE-B897-F3DD6835DE8C}" type="pres">
      <dgm:prSet presAssocID="{C3F4CD13-9919-4E4A-AF95-0E59A693ED4C}" presName="rootConnector" presStyleLbl="node4" presStyleIdx="3" presStyleCnt="19"/>
      <dgm:spPr/>
    </dgm:pt>
    <dgm:pt modelId="{E09ACE39-18EA-422D-8F65-25611DAAC2D4}" type="pres">
      <dgm:prSet presAssocID="{C3F4CD13-9919-4E4A-AF95-0E59A693ED4C}" presName="hierChild4" presStyleCnt="0"/>
      <dgm:spPr/>
    </dgm:pt>
    <dgm:pt modelId="{CBC8115E-5F7C-41B7-97FB-3413E9A5D675}" type="pres">
      <dgm:prSet presAssocID="{35D34FC3-E897-4CC2-823E-42E64A21D429}" presName="Name37" presStyleLbl="parChTrans1D4" presStyleIdx="4" presStyleCnt="19"/>
      <dgm:spPr/>
    </dgm:pt>
    <dgm:pt modelId="{FE2835A3-5B8A-4D91-BA3A-B6140ABBA63F}" type="pres">
      <dgm:prSet presAssocID="{96BCFBAA-04FB-4EAC-B64B-93A9C15BEEA8}" presName="hierRoot2" presStyleCnt="0">
        <dgm:presLayoutVars>
          <dgm:hierBranch val="init"/>
        </dgm:presLayoutVars>
      </dgm:prSet>
      <dgm:spPr/>
    </dgm:pt>
    <dgm:pt modelId="{711CD350-FEEC-4504-A0D6-121AAF6255E9}" type="pres">
      <dgm:prSet presAssocID="{96BCFBAA-04FB-4EAC-B64B-93A9C15BEEA8}" presName="rootComposite" presStyleCnt="0"/>
      <dgm:spPr/>
    </dgm:pt>
    <dgm:pt modelId="{9B440796-DF31-44F8-ADAC-846E98FBF17D}" type="pres">
      <dgm:prSet presAssocID="{96BCFBAA-04FB-4EAC-B64B-93A9C15BEEA8}" presName="rootText" presStyleLbl="node4" presStyleIdx="4" presStyleCnt="19">
        <dgm:presLayoutVars>
          <dgm:chPref val="3"/>
        </dgm:presLayoutVars>
      </dgm:prSet>
      <dgm:spPr/>
    </dgm:pt>
    <dgm:pt modelId="{D849265B-5B01-4333-B2BC-BF7C9D5DDBF0}" type="pres">
      <dgm:prSet presAssocID="{96BCFBAA-04FB-4EAC-B64B-93A9C15BEEA8}" presName="rootConnector" presStyleLbl="node4" presStyleIdx="4" presStyleCnt="19"/>
      <dgm:spPr/>
    </dgm:pt>
    <dgm:pt modelId="{EB135654-AB8E-40A7-8A72-147EB8D5C2DA}" type="pres">
      <dgm:prSet presAssocID="{96BCFBAA-04FB-4EAC-B64B-93A9C15BEEA8}" presName="hierChild4" presStyleCnt="0"/>
      <dgm:spPr/>
    </dgm:pt>
    <dgm:pt modelId="{2DBBCB71-D741-4F37-A1CE-8342F7FECC33}" type="pres">
      <dgm:prSet presAssocID="{96BCFBAA-04FB-4EAC-B64B-93A9C15BEEA8}" presName="hierChild5" presStyleCnt="0"/>
      <dgm:spPr/>
    </dgm:pt>
    <dgm:pt modelId="{8A2D4316-2CF6-4CFD-B216-33D89F4A5206}" type="pres">
      <dgm:prSet presAssocID="{98EEA6C1-419F-4371-9175-13C6DBC0E061}" presName="Name37" presStyleLbl="parChTrans1D4" presStyleIdx="5" presStyleCnt="19"/>
      <dgm:spPr/>
    </dgm:pt>
    <dgm:pt modelId="{1C40AEDA-4458-4A48-8BB8-9850A8FD5629}" type="pres">
      <dgm:prSet presAssocID="{8DFB5EF8-238E-4063-A8FE-72BDE55C972B}" presName="hierRoot2" presStyleCnt="0">
        <dgm:presLayoutVars>
          <dgm:hierBranch val="init"/>
        </dgm:presLayoutVars>
      </dgm:prSet>
      <dgm:spPr/>
    </dgm:pt>
    <dgm:pt modelId="{5D18FAED-A836-45FE-A160-9598B11ED2C6}" type="pres">
      <dgm:prSet presAssocID="{8DFB5EF8-238E-4063-A8FE-72BDE55C972B}" presName="rootComposite" presStyleCnt="0"/>
      <dgm:spPr/>
    </dgm:pt>
    <dgm:pt modelId="{98C7EC0F-650E-4978-AC00-AF2C0F30C941}" type="pres">
      <dgm:prSet presAssocID="{8DFB5EF8-238E-4063-A8FE-72BDE55C972B}" presName="rootText" presStyleLbl="node4" presStyleIdx="5" presStyleCnt="19">
        <dgm:presLayoutVars>
          <dgm:chPref val="3"/>
        </dgm:presLayoutVars>
      </dgm:prSet>
      <dgm:spPr/>
    </dgm:pt>
    <dgm:pt modelId="{45E6F503-9C33-4B3C-A2F4-7A4CCD80DF63}" type="pres">
      <dgm:prSet presAssocID="{8DFB5EF8-238E-4063-A8FE-72BDE55C972B}" presName="rootConnector" presStyleLbl="node4" presStyleIdx="5" presStyleCnt="19"/>
      <dgm:spPr/>
    </dgm:pt>
    <dgm:pt modelId="{4E8506D8-CD27-4433-A85F-BBD1893F8CCF}" type="pres">
      <dgm:prSet presAssocID="{8DFB5EF8-238E-4063-A8FE-72BDE55C972B}" presName="hierChild4" presStyleCnt="0"/>
      <dgm:spPr/>
    </dgm:pt>
    <dgm:pt modelId="{03CCAA08-5739-422F-A7F3-617C8441D80E}" type="pres">
      <dgm:prSet presAssocID="{8DFB5EF8-238E-4063-A8FE-72BDE55C972B}" presName="hierChild5" presStyleCnt="0"/>
      <dgm:spPr/>
    </dgm:pt>
    <dgm:pt modelId="{53C04CEB-F7CA-4463-A352-A2BD583D8120}" type="pres">
      <dgm:prSet presAssocID="{C3F4CD13-9919-4E4A-AF95-0E59A693ED4C}" presName="hierChild5" presStyleCnt="0"/>
      <dgm:spPr/>
    </dgm:pt>
    <dgm:pt modelId="{378EA725-0449-43C9-8882-E38CF9C9FAB6}" type="pres">
      <dgm:prSet presAssocID="{5AA02479-8A59-44B7-B2C0-829F169D8B27}" presName="hierChild5" presStyleCnt="0"/>
      <dgm:spPr/>
    </dgm:pt>
    <dgm:pt modelId="{10B1429D-2D49-42FA-88BB-ED7CB97CD712}" type="pres">
      <dgm:prSet presAssocID="{E7DF481C-2C09-4926-A8C1-E42EFFCCC13C}" presName="Name37" presStyleLbl="parChTrans1D4" presStyleIdx="6" presStyleCnt="19"/>
      <dgm:spPr/>
    </dgm:pt>
    <dgm:pt modelId="{EDF46E9A-1796-4D38-8468-366CA59664E2}" type="pres">
      <dgm:prSet presAssocID="{8AA63BD5-2721-43F0-99D4-F3224ADEB106}" presName="hierRoot2" presStyleCnt="0">
        <dgm:presLayoutVars>
          <dgm:hierBranch val="init"/>
        </dgm:presLayoutVars>
      </dgm:prSet>
      <dgm:spPr/>
    </dgm:pt>
    <dgm:pt modelId="{AA04F527-D963-4112-A343-51F157AF9057}" type="pres">
      <dgm:prSet presAssocID="{8AA63BD5-2721-43F0-99D4-F3224ADEB106}" presName="rootComposite" presStyleCnt="0"/>
      <dgm:spPr/>
    </dgm:pt>
    <dgm:pt modelId="{A4E7A3A9-F02B-48D5-8E69-3EE0587035B7}" type="pres">
      <dgm:prSet presAssocID="{8AA63BD5-2721-43F0-99D4-F3224ADEB106}" presName="rootText" presStyleLbl="node4" presStyleIdx="6" presStyleCnt="19">
        <dgm:presLayoutVars>
          <dgm:chPref val="3"/>
        </dgm:presLayoutVars>
      </dgm:prSet>
      <dgm:spPr/>
    </dgm:pt>
    <dgm:pt modelId="{9564107D-5A42-4B26-AFDE-452868484804}" type="pres">
      <dgm:prSet presAssocID="{8AA63BD5-2721-43F0-99D4-F3224ADEB106}" presName="rootConnector" presStyleLbl="node4" presStyleIdx="6" presStyleCnt="19"/>
      <dgm:spPr/>
    </dgm:pt>
    <dgm:pt modelId="{3CB60350-B334-4A6C-A4B5-75A65F13BA68}" type="pres">
      <dgm:prSet presAssocID="{8AA63BD5-2721-43F0-99D4-F3224ADEB106}" presName="hierChild4" presStyleCnt="0"/>
      <dgm:spPr/>
    </dgm:pt>
    <dgm:pt modelId="{70A94D1E-6D06-433F-8043-A2F04E7A6EC5}" type="pres">
      <dgm:prSet presAssocID="{857A0900-5832-4354-AB7D-8945AF2BBD9D}" presName="Name37" presStyleLbl="parChTrans1D4" presStyleIdx="7" presStyleCnt="19"/>
      <dgm:spPr/>
    </dgm:pt>
    <dgm:pt modelId="{9EB974E3-4C95-4017-8AA9-95F78C9B3CD3}" type="pres">
      <dgm:prSet presAssocID="{C93CB217-0CA9-493D-80DA-D19DC7168383}" presName="hierRoot2" presStyleCnt="0">
        <dgm:presLayoutVars>
          <dgm:hierBranch val="init"/>
        </dgm:presLayoutVars>
      </dgm:prSet>
      <dgm:spPr/>
    </dgm:pt>
    <dgm:pt modelId="{0DD7E109-2221-443E-B775-E82EF4ADED85}" type="pres">
      <dgm:prSet presAssocID="{C93CB217-0CA9-493D-80DA-D19DC7168383}" presName="rootComposite" presStyleCnt="0"/>
      <dgm:spPr/>
    </dgm:pt>
    <dgm:pt modelId="{C0CC517E-3B54-4EF5-94CD-9FEC468FCFC5}" type="pres">
      <dgm:prSet presAssocID="{C93CB217-0CA9-493D-80DA-D19DC7168383}" presName="rootText" presStyleLbl="node4" presStyleIdx="7" presStyleCnt="19">
        <dgm:presLayoutVars>
          <dgm:chPref val="3"/>
        </dgm:presLayoutVars>
      </dgm:prSet>
      <dgm:spPr/>
    </dgm:pt>
    <dgm:pt modelId="{33FF78EE-EF72-4B98-9719-ADEFA17E56FF}" type="pres">
      <dgm:prSet presAssocID="{C93CB217-0CA9-493D-80DA-D19DC7168383}" presName="rootConnector" presStyleLbl="node4" presStyleIdx="7" presStyleCnt="19"/>
      <dgm:spPr/>
    </dgm:pt>
    <dgm:pt modelId="{C9A27C7E-FD1A-46D5-A1C4-CA58C870A855}" type="pres">
      <dgm:prSet presAssocID="{C93CB217-0CA9-493D-80DA-D19DC7168383}" presName="hierChild4" presStyleCnt="0"/>
      <dgm:spPr/>
    </dgm:pt>
    <dgm:pt modelId="{FB85E334-5A59-44D1-A0CC-D6668D4E1E05}" type="pres">
      <dgm:prSet presAssocID="{068EBE90-6967-4103-8BD4-E28D9F95CE4D}" presName="Name37" presStyleLbl="parChTrans1D4" presStyleIdx="8" presStyleCnt="19"/>
      <dgm:spPr/>
    </dgm:pt>
    <dgm:pt modelId="{888CDC2D-16C9-4731-8A97-5F3F861097D5}" type="pres">
      <dgm:prSet presAssocID="{F22C0FEF-1F24-4BD0-9E81-783AC9DB4144}" presName="hierRoot2" presStyleCnt="0">
        <dgm:presLayoutVars>
          <dgm:hierBranch val="init"/>
        </dgm:presLayoutVars>
      </dgm:prSet>
      <dgm:spPr/>
    </dgm:pt>
    <dgm:pt modelId="{8E07FE58-FA2E-440D-9D76-12BF72E59252}" type="pres">
      <dgm:prSet presAssocID="{F22C0FEF-1F24-4BD0-9E81-783AC9DB4144}" presName="rootComposite" presStyleCnt="0"/>
      <dgm:spPr/>
    </dgm:pt>
    <dgm:pt modelId="{32C6786F-E115-4BE5-9D98-E0E90293804D}" type="pres">
      <dgm:prSet presAssocID="{F22C0FEF-1F24-4BD0-9E81-783AC9DB4144}" presName="rootText" presStyleLbl="node4" presStyleIdx="8" presStyleCnt="19">
        <dgm:presLayoutVars>
          <dgm:chPref val="3"/>
        </dgm:presLayoutVars>
      </dgm:prSet>
      <dgm:spPr/>
    </dgm:pt>
    <dgm:pt modelId="{6A5DF4CB-B338-42A2-8A07-39F46FD7802D}" type="pres">
      <dgm:prSet presAssocID="{F22C0FEF-1F24-4BD0-9E81-783AC9DB4144}" presName="rootConnector" presStyleLbl="node4" presStyleIdx="8" presStyleCnt="19"/>
      <dgm:spPr/>
    </dgm:pt>
    <dgm:pt modelId="{AFD67C89-02C9-4E45-98F4-B9E57841CE36}" type="pres">
      <dgm:prSet presAssocID="{F22C0FEF-1F24-4BD0-9E81-783AC9DB4144}" presName="hierChild4" presStyleCnt="0"/>
      <dgm:spPr/>
    </dgm:pt>
    <dgm:pt modelId="{1DF76A97-0F27-4E6F-AA51-F9B5D37F4850}" type="pres">
      <dgm:prSet presAssocID="{F22C0FEF-1F24-4BD0-9E81-783AC9DB4144}" presName="hierChild5" presStyleCnt="0"/>
      <dgm:spPr/>
    </dgm:pt>
    <dgm:pt modelId="{FCBBF3B4-3805-4023-B283-0E07D9661132}" type="pres">
      <dgm:prSet presAssocID="{154A1C19-B8FA-4EB9-AF04-C15BD44C98A9}" presName="Name37" presStyleLbl="parChTrans1D4" presStyleIdx="9" presStyleCnt="19"/>
      <dgm:spPr/>
    </dgm:pt>
    <dgm:pt modelId="{9F810E10-D4F4-42D8-AA7A-83326EB8A39A}" type="pres">
      <dgm:prSet presAssocID="{9C7AE668-D812-4751-88D0-1F64B410AAC0}" presName="hierRoot2" presStyleCnt="0">
        <dgm:presLayoutVars>
          <dgm:hierBranch val="init"/>
        </dgm:presLayoutVars>
      </dgm:prSet>
      <dgm:spPr/>
    </dgm:pt>
    <dgm:pt modelId="{86C1017A-19D8-4529-963F-D4DE9C3813E6}" type="pres">
      <dgm:prSet presAssocID="{9C7AE668-D812-4751-88D0-1F64B410AAC0}" presName="rootComposite" presStyleCnt="0"/>
      <dgm:spPr/>
    </dgm:pt>
    <dgm:pt modelId="{1947CAB5-D8C1-4C2F-937B-5F13C7AC0839}" type="pres">
      <dgm:prSet presAssocID="{9C7AE668-D812-4751-88D0-1F64B410AAC0}" presName="rootText" presStyleLbl="node4" presStyleIdx="9" presStyleCnt="19">
        <dgm:presLayoutVars>
          <dgm:chPref val="3"/>
        </dgm:presLayoutVars>
      </dgm:prSet>
      <dgm:spPr/>
    </dgm:pt>
    <dgm:pt modelId="{92AF9129-7FE8-4559-9418-D39F851A6B22}" type="pres">
      <dgm:prSet presAssocID="{9C7AE668-D812-4751-88D0-1F64B410AAC0}" presName="rootConnector" presStyleLbl="node4" presStyleIdx="9" presStyleCnt="19"/>
      <dgm:spPr/>
    </dgm:pt>
    <dgm:pt modelId="{8F058196-621C-4833-BBB0-423F8F018031}" type="pres">
      <dgm:prSet presAssocID="{9C7AE668-D812-4751-88D0-1F64B410AAC0}" presName="hierChild4" presStyleCnt="0"/>
      <dgm:spPr/>
    </dgm:pt>
    <dgm:pt modelId="{7291308F-7F39-43BA-B430-8E852A52E955}" type="pres">
      <dgm:prSet presAssocID="{9C7AE668-D812-4751-88D0-1F64B410AAC0}" presName="hierChild5" presStyleCnt="0"/>
      <dgm:spPr/>
    </dgm:pt>
    <dgm:pt modelId="{FF77A1AC-1253-4E17-BBB6-5C1354DBDC78}" type="pres">
      <dgm:prSet presAssocID="{C93CB217-0CA9-493D-80DA-D19DC7168383}" presName="hierChild5" presStyleCnt="0"/>
      <dgm:spPr/>
    </dgm:pt>
    <dgm:pt modelId="{3E21DBDE-F149-4708-8D9D-AE3E785607F5}" type="pres">
      <dgm:prSet presAssocID="{8AA63BD5-2721-43F0-99D4-F3224ADEB106}" presName="hierChild5" presStyleCnt="0"/>
      <dgm:spPr/>
    </dgm:pt>
    <dgm:pt modelId="{39A3EA24-76C3-47B0-870A-9EAF83F03B25}" type="pres">
      <dgm:prSet presAssocID="{26BE4F05-1D47-4F81-98A9-7E3BEC0C6DC8}" presName="Name37" presStyleLbl="parChTrans1D4" presStyleIdx="10" presStyleCnt="19"/>
      <dgm:spPr/>
    </dgm:pt>
    <dgm:pt modelId="{ED0DD127-5BE7-4D70-9B6E-B7649ACB8FDC}" type="pres">
      <dgm:prSet presAssocID="{D403EB6D-F502-4032-A025-E2384EFC7A6B}" presName="hierRoot2" presStyleCnt="0">
        <dgm:presLayoutVars>
          <dgm:hierBranch val="init"/>
        </dgm:presLayoutVars>
      </dgm:prSet>
      <dgm:spPr/>
    </dgm:pt>
    <dgm:pt modelId="{06E9B636-AE2C-45C8-A28D-97F2A3448EFA}" type="pres">
      <dgm:prSet presAssocID="{D403EB6D-F502-4032-A025-E2384EFC7A6B}" presName="rootComposite" presStyleCnt="0"/>
      <dgm:spPr/>
    </dgm:pt>
    <dgm:pt modelId="{30BAF8D8-01DA-4154-BDFE-A58AE00C7025}" type="pres">
      <dgm:prSet presAssocID="{D403EB6D-F502-4032-A025-E2384EFC7A6B}" presName="rootText" presStyleLbl="node4" presStyleIdx="10" presStyleCnt="19">
        <dgm:presLayoutVars>
          <dgm:chPref val="3"/>
        </dgm:presLayoutVars>
      </dgm:prSet>
      <dgm:spPr/>
    </dgm:pt>
    <dgm:pt modelId="{554D3D4F-B474-4313-9E5E-75480E487246}" type="pres">
      <dgm:prSet presAssocID="{D403EB6D-F502-4032-A025-E2384EFC7A6B}" presName="rootConnector" presStyleLbl="node4" presStyleIdx="10" presStyleCnt="19"/>
      <dgm:spPr/>
    </dgm:pt>
    <dgm:pt modelId="{E9D718CF-4683-48E8-8079-A934FB6FA79F}" type="pres">
      <dgm:prSet presAssocID="{D403EB6D-F502-4032-A025-E2384EFC7A6B}" presName="hierChild4" presStyleCnt="0"/>
      <dgm:spPr/>
    </dgm:pt>
    <dgm:pt modelId="{B1773D16-5062-4B14-AD83-9E3DFE677306}" type="pres">
      <dgm:prSet presAssocID="{300AD9AB-CD2E-46BD-B24A-5764B2C2BBE5}" presName="Name37" presStyleLbl="parChTrans1D4" presStyleIdx="11" presStyleCnt="19"/>
      <dgm:spPr/>
    </dgm:pt>
    <dgm:pt modelId="{AE6FC986-1FCC-4B09-99AB-757D45A37BEF}" type="pres">
      <dgm:prSet presAssocID="{070FF71E-DDA9-4E04-8161-29CFDD87BAAD}" presName="hierRoot2" presStyleCnt="0">
        <dgm:presLayoutVars>
          <dgm:hierBranch val="init"/>
        </dgm:presLayoutVars>
      </dgm:prSet>
      <dgm:spPr/>
    </dgm:pt>
    <dgm:pt modelId="{155B77B2-A86F-4068-BE52-F9D3B3928C7B}" type="pres">
      <dgm:prSet presAssocID="{070FF71E-DDA9-4E04-8161-29CFDD87BAAD}" presName="rootComposite" presStyleCnt="0"/>
      <dgm:spPr/>
    </dgm:pt>
    <dgm:pt modelId="{97B01C7B-E490-4256-B1F6-59B999D8F192}" type="pres">
      <dgm:prSet presAssocID="{070FF71E-DDA9-4E04-8161-29CFDD87BAAD}" presName="rootText" presStyleLbl="node4" presStyleIdx="11" presStyleCnt="19">
        <dgm:presLayoutVars>
          <dgm:chPref val="3"/>
        </dgm:presLayoutVars>
      </dgm:prSet>
      <dgm:spPr/>
    </dgm:pt>
    <dgm:pt modelId="{D06220A1-C20D-4FEE-84AC-7DE142425098}" type="pres">
      <dgm:prSet presAssocID="{070FF71E-DDA9-4E04-8161-29CFDD87BAAD}" presName="rootConnector" presStyleLbl="node4" presStyleIdx="11" presStyleCnt="19"/>
      <dgm:spPr/>
    </dgm:pt>
    <dgm:pt modelId="{3F70B572-6647-46D5-9EA3-06A3471DB1B1}" type="pres">
      <dgm:prSet presAssocID="{070FF71E-DDA9-4E04-8161-29CFDD87BAAD}" presName="hierChild4" presStyleCnt="0"/>
      <dgm:spPr/>
    </dgm:pt>
    <dgm:pt modelId="{C3AFCDE1-7DD6-4CC4-A78F-63A39065EAF4}" type="pres">
      <dgm:prSet presAssocID="{90D230FC-8364-4186-B6E4-A924BC4322F6}" presName="Name37" presStyleLbl="parChTrans1D4" presStyleIdx="12" presStyleCnt="19"/>
      <dgm:spPr/>
    </dgm:pt>
    <dgm:pt modelId="{144CB9DD-9B3A-485D-83CC-7EE7C3D9EEAB}" type="pres">
      <dgm:prSet presAssocID="{CED127C7-750D-4465-9EE4-B2E09BDEE19E}" presName="hierRoot2" presStyleCnt="0">
        <dgm:presLayoutVars>
          <dgm:hierBranch val="init"/>
        </dgm:presLayoutVars>
      </dgm:prSet>
      <dgm:spPr/>
    </dgm:pt>
    <dgm:pt modelId="{CCE9193E-1FD5-48EF-A4F2-84953165A054}" type="pres">
      <dgm:prSet presAssocID="{CED127C7-750D-4465-9EE4-B2E09BDEE19E}" presName="rootComposite" presStyleCnt="0"/>
      <dgm:spPr/>
    </dgm:pt>
    <dgm:pt modelId="{27F9FAAE-9988-4D36-87F0-A5C73A5695FA}" type="pres">
      <dgm:prSet presAssocID="{CED127C7-750D-4465-9EE4-B2E09BDEE19E}" presName="rootText" presStyleLbl="node4" presStyleIdx="12" presStyleCnt="19">
        <dgm:presLayoutVars>
          <dgm:chPref val="3"/>
        </dgm:presLayoutVars>
      </dgm:prSet>
      <dgm:spPr/>
    </dgm:pt>
    <dgm:pt modelId="{734E9296-E7FE-4F55-B0D9-3D4F5FF0C56B}" type="pres">
      <dgm:prSet presAssocID="{CED127C7-750D-4465-9EE4-B2E09BDEE19E}" presName="rootConnector" presStyleLbl="node4" presStyleIdx="12" presStyleCnt="19"/>
      <dgm:spPr/>
    </dgm:pt>
    <dgm:pt modelId="{3229BEB2-6F3E-4989-BD18-93A90F1CC1B4}" type="pres">
      <dgm:prSet presAssocID="{CED127C7-750D-4465-9EE4-B2E09BDEE19E}" presName="hierChild4" presStyleCnt="0"/>
      <dgm:spPr/>
    </dgm:pt>
    <dgm:pt modelId="{564FEC4B-52C0-4495-83EE-C5A5D52C3EB5}" type="pres">
      <dgm:prSet presAssocID="{CED127C7-750D-4465-9EE4-B2E09BDEE19E}" presName="hierChild5" presStyleCnt="0"/>
      <dgm:spPr/>
    </dgm:pt>
    <dgm:pt modelId="{D5465CEF-35AA-44DB-AF3C-1323137E00B5}" type="pres">
      <dgm:prSet presAssocID="{EED6961D-A2FC-4ACC-B9B7-152F7EFDD77D}" presName="Name37" presStyleLbl="parChTrans1D4" presStyleIdx="13" presStyleCnt="19"/>
      <dgm:spPr/>
    </dgm:pt>
    <dgm:pt modelId="{57674D39-867B-4C44-92DB-64F8B09606D3}" type="pres">
      <dgm:prSet presAssocID="{C1966977-C3A8-4174-929C-6459BF127702}" presName="hierRoot2" presStyleCnt="0">
        <dgm:presLayoutVars>
          <dgm:hierBranch val="init"/>
        </dgm:presLayoutVars>
      </dgm:prSet>
      <dgm:spPr/>
    </dgm:pt>
    <dgm:pt modelId="{4B3A6EFE-F4D3-4A28-9A50-B7CAC8A3F1CF}" type="pres">
      <dgm:prSet presAssocID="{C1966977-C3A8-4174-929C-6459BF127702}" presName="rootComposite" presStyleCnt="0"/>
      <dgm:spPr/>
    </dgm:pt>
    <dgm:pt modelId="{FB2BF59C-70DD-4F5B-BAB9-76DDA6604841}" type="pres">
      <dgm:prSet presAssocID="{C1966977-C3A8-4174-929C-6459BF127702}" presName="rootText" presStyleLbl="node4" presStyleIdx="13" presStyleCnt="19">
        <dgm:presLayoutVars>
          <dgm:chPref val="3"/>
        </dgm:presLayoutVars>
      </dgm:prSet>
      <dgm:spPr/>
    </dgm:pt>
    <dgm:pt modelId="{5F2576A5-C266-4FD4-AEEC-14D8F9EB5873}" type="pres">
      <dgm:prSet presAssocID="{C1966977-C3A8-4174-929C-6459BF127702}" presName="rootConnector" presStyleLbl="node4" presStyleIdx="13" presStyleCnt="19"/>
      <dgm:spPr/>
    </dgm:pt>
    <dgm:pt modelId="{DCE0DAE1-6452-4D1B-AB33-B381EDEF36BB}" type="pres">
      <dgm:prSet presAssocID="{C1966977-C3A8-4174-929C-6459BF127702}" presName="hierChild4" presStyleCnt="0"/>
      <dgm:spPr/>
    </dgm:pt>
    <dgm:pt modelId="{E1EB0DF8-71FA-4792-82AD-75647D69EEC6}" type="pres">
      <dgm:prSet presAssocID="{C1966977-C3A8-4174-929C-6459BF127702}" presName="hierChild5" presStyleCnt="0"/>
      <dgm:spPr/>
    </dgm:pt>
    <dgm:pt modelId="{DA188552-E874-43DD-B812-590C7417A65F}" type="pres">
      <dgm:prSet presAssocID="{070FF71E-DDA9-4E04-8161-29CFDD87BAAD}" presName="hierChild5" presStyleCnt="0"/>
      <dgm:spPr/>
    </dgm:pt>
    <dgm:pt modelId="{66591CBA-F235-416F-B26F-EF31B56C5145}" type="pres">
      <dgm:prSet presAssocID="{D403EB6D-F502-4032-A025-E2384EFC7A6B}" presName="hierChild5" presStyleCnt="0"/>
      <dgm:spPr/>
    </dgm:pt>
    <dgm:pt modelId="{3164CACF-A463-43BD-AE47-5BC694CF1A60}" type="pres">
      <dgm:prSet presAssocID="{DBCB61F6-4616-4717-B3FE-C8C4138D3475}" presName="Name37" presStyleLbl="parChTrans1D4" presStyleIdx="14" presStyleCnt="19"/>
      <dgm:spPr/>
    </dgm:pt>
    <dgm:pt modelId="{A4A279D9-ACC8-4FFB-B37B-FEE8475EAFA4}" type="pres">
      <dgm:prSet presAssocID="{2DF29F5F-C14E-46AF-9583-9FC254E999AC}" presName="hierRoot2" presStyleCnt="0">
        <dgm:presLayoutVars>
          <dgm:hierBranch val="init"/>
        </dgm:presLayoutVars>
      </dgm:prSet>
      <dgm:spPr/>
    </dgm:pt>
    <dgm:pt modelId="{1AD752F0-74B3-49DB-AD7B-A51EDB1313D8}" type="pres">
      <dgm:prSet presAssocID="{2DF29F5F-C14E-46AF-9583-9FC254E999AC}" presName="rootComposite" presStyleCnt="0"/>
      <dgm:spPr/>
    </dgm:pt>
    <dgm:pt modelId="{EF768973-4689-481F-9770-66CCE6D04F9E}" type="pres">
      <dgm:prSet presAssocID="{2DF29F5F-C14E-46AF-9583-9FC254E999AC}" presName="rootText" presStyleLbl="node4" presStyleIdx="14" presStyleCnt="19">
        <dgm:presLayoutVars>
          <dgm:chPref val="3"/>
        </dgm:presLayoutVars>
      </dgm:prSet>
      <dgm:spPr/>
    </dgm:pt>
    <dgm:pt modelId="{B2888E6B-C78F-4392-9B21-A27A3DBF847A}" type="pres">
      <dgm:prSet presAssocID="{2DF29F5F-C14E-46AF-9583-9FC254E999AC}" presName="rootConnector" presStyleLbl="node4" presStyleIdx="14" presStyleCnt="19"/>
      <dgm:spPr/>
    </dgm:pt>
    <dgm:pt modelId="{EEDB06A1-CD6A-46D5-811D-8E36B8834D23}" type="pres">
      <dgm:prSet presAssocID="{2DF29F5F-C14E-46AF-9583-9FC254E999AC}" presName="hierChild4" presStyleCnt="0"/>
      <dgm:spPr/>
    </dgm:pt>
    <dgm:pt modelId="{A6F0FBBB-A5CC-4C4C-A0EB-7D68BF8177A7}" type="pres">
      <dgm:prSet presAssocID="{98C86AD4-48EE-43B6-BDF2-B646A1680354}" presName="Name37" presStyleLbl="parChTrans1D4" presStyleIdx="15" presStyleCnt="19"/>
      <dgm:spPr/>
    </dgm:pt>
    <dgm:pt modelId="{760415CB-F892-47EA-8494-FAD03BDA4C78}" type="pres">
      <dgm:prSet presAssocID="{2354B64F-9BBE-441E-9439-2B6AE934263E}" presName="hierRoot2" presStyleCnt="0">
        <dgm:presLayoutVars>
          <dgm:hierBranch val="init"/>
        </dgm:presLayoutVars>
      </dgm:prSet>
      <dgm:spPr/>
    </dgm:pt>
    <dgm:pt modelId="{DB958882-693B-48AF-BEAB-E2848B27FCC8}" type="pres">
      <dgm:prSet presAssocID="{2354B64F-9BBE-441E-9439-2B6AE934263E}" presName="rootComposite" presStyleCnt="0"/>
      <dgm:spPr/>
    </dgm:pt>
    <dgm:pt modelId="{5705AF5F-F1FD-44DF-9907-618F8DB25AAA}" type="pres">
      <dgm:prSet presAssocID="{2354B64F-9BBE-441E-9439-2B6AE934263E}" presName="rootText" presStyleLbl="node4" presStyleIdx="15" presStyleCnt="19">
        <dgm:presLayoutVars>
          <dgm:chPref val="3"/>
        </dgm:presLayoutVars>
      </dgm:prSet>
      <dgm:spPr/>
    </dgm:pt>
    <dgm:pt modelId="{A59DD4C5-9E84-41D4-8309-72A8488AC6AB}" type="pres">
      <dgm:prSet presAssocID="{2354B64F-9BBE-441E-9439-2B6AE934263E}" presName="rootConnector" presStyleLbl="node4" presStyleIdx="15" presStyleCnt="19"/>
      <dgm:spPr/>
    </dgm:pt>
    <dgm:pt modelId="{AA29B9DA-FDB0-4418-898F-F9DFA42FB644}" type="pres">
      <dgm:prSet presAssocID="{2354B64F-9BBE-441E-9439-2B6AE934263E}" presName="hierChild4" presStyleCnt="0"/>
      <dgm:spPr/>
    </dgm:pt>
    <dgm:pt modelId="{71CA6606-957D-434A-B0EA-4C90359F65B7}" type="pres">
      <dgm:prSet presAssocID="{DC1A3907-2960-4DFF-B48A-3C4FDD37D76A}" presName="Name37" presStyleLbl="parChTrans1D4" presStyleIdx="16" presStyleCnt="19"/>
      <dgm:spPr/>
    </dgm:pt>
    <dgm:pt modelId="{8DAD40E6-1E71-4066-B954-635C9D21DFD0}" type="pres">
      <dgm:prSet presAssocID="{0D8799F5-E400-440A-AA11-D574D4A332BF}" presName="hierRoot2" presStyleCnt="0">
        <dgm:presLayoutVars>
          <dgm:hierBranch val="init"/>
        </dgm:presLayoutVars>
      </dgm:prSet>
      <dgm:spPr/>
    </dgm:pt>
    <dgm:pt modelId="{78FBAA1C-F9F8-4043-847A-2A2912800B15}" type="pres">
      <dgm:prSet presAssocID="{0D8799F5-E400-440A-AA11-D574D4A332BF}" presName="rootComposite" presStyleCnt="0"/>
      <dgm:spPr/>
    </dgm:pt>
    <dgm:pt modelId="{E11A9001-11B7-4844-901A-C60732557776}" type="pres">
      <dgm:prSet presAssocID="{0D8799F5-E400-440A-AA11-D574D4A332BF}" presName="rootText" presStyleLbl="node4" presStyleIdx="16" presStyleCnt="19">
        <dgm:presLayoutVars>
          <dgm:chPref val="3"/>
        </dgm:presLayoutVars>
      </dgm:prSet>
      <dgm:spPr/>
    </dgm:pt>
    <dgm:pt modelId="{E366B240-BE95-414E-BDBF-4D48F22B2F8F}" type="pres">
      <dgm:prSet presAssocID="{0D8799F5-E400-440A-AA11-D574D4A332BF}" presName="rootConnector" presStyleLbl="node4" presStyleIdx="16" presStyleCnt="19"/>
      <dgm:spPr/>
    </dgm:pt>
    <dgm:pt modelId="{8F84C234-A06D-400E-9E8E-62B943720B72}" type="pres">
      <dgm:prSet presAssocID="{0D8799F5-E400-440A-AA11-D574D4A332BF}" presName="hierChild4" presStyleCnt="0"/>
      <dgm:spPr/>
    </dgm:pt>
    <dgm:pt modelId="{377AA414-8BAA-479B-B04D-718B09BA5398}" type="pres">
      <dgm:prSet presAssocID="{0D8799F5-E400-440A-AA11-D574D4A332BF}" presName="hierChild5" presStyleCnt="0"/>
      <dgm:spPr/>
    </dgm:pt>
    <dgm:pt modelId="{70D248C5-DEF9-45D0-B586-A96E5113F2CD}" type="pres">
      <dgm:prSet presAssocID="{9E3B1CB0-45D7-40D8-96EF-258CC8BDD2A0}" presName="Name37" presStyleLbl="parChTrans1D4" presStyleIdx="17" presStyleCnt="19"/>
      <dgm:spPr/>
    </dgm:pt>
    <dgm:pt modelId="{78071AC4-5AEE-4E7E-9101-A728231B4384}" type="pres">
      <dgm:prSet presAssocID="{01185256-A248-44AC-88DF-19ED3BEAC8C9}" presName="hierRoot2" presStyleCnt="0">
        <dgm:presLayoutVars>
          <dgm:hierBranch val="init"/>
        </dgm:presLayoutVars>
      </dgm:prSet>
      <dgm:spPr/>
    </dgm:pt>
    <dgm:pt modelId="{FD34481E-CA7C-4836-A68B-0A7A83DA774E}" type="pres">
      <dgm:prSet presAssocID="{01185256-A248-44AC-88DF-19ED3BEAC8C9}" presName="rootComposite" presStyleCnt="0"/>
      <dgm:spPr/>
    </dgm:pt>
    <dgm:pt modelId="{B5987D51-85D7-4B4D-AA0C-978A6DB6B6D4}" type="pres">
      <dgm:prSet presAssocID="{01185256-A248-44AC-88DF-19ED3BEAC8C9}" presName="rootText" presStyleLbl="node4" presStyleIdx="17" presStyleCnt="19">
        <dgm:presLayoutVars>
          <dgm:chPref val="3"/>
        </dgm:presLayoutVars>
      </dgm:prSet>
      <dgm:spPr/>
    </dgm:pt>
    <dgm:pt modelId="{6BF2A5E7-A05D-46CD-AA88-9A281C9EC781}" type="pres">
      <dgm:prSet presAssocID="{01185256-A248-44AC-88DF-19ED3BEAC8C9}" presName="rootConnector" presStyleLbl="node4" presStyleIdx="17" presStyleCnt="19"/>
      <dgm:spPr/>
    </dgm:pt>
    <dgm:pt modelId="{CDE9AA2F-92BB-4917-8318-D16D7799FB08}" type="pres">
      <dgm:prSet presAssocID="{01185256-A248-44AC-88DF-19ED3BEAC8C9}" presName="hierChild4" presStyleCnt="0"/>
      <dgm:spPr/>
    </dgm:pt>
    <dgm:pt modelId="{18B4E088-DCAD-496D-8481-553DB0A111D2}" type="pres">
      <dgm:prSet presAssocID="{01185256-A248-44AC-88DF-19ED3BEAC8C9}" presName="hierChild5" presStyleCnt="0"/>
      <dgm:spPr/>
    </dgm:pt>
    <dgm:pt modelId="{68114774-51A1-4D77-BA59-671115A28F26}" type="pres">
      <dgm:prSet presAssocID="{2354B64F-9BBE-441E-9439-2B6AE934263E}" presName="hierChild5" presStyleCnt="0"/>
      <dgm:spPr/>
    </dgm:pt>
    <dgm:pt modelId="{B611AE16-1109-4794-87C3-03C4B7BB13E6}" type="pres">
      <dgm:prSet presAssocID="{2DF29F5F-C14E-46AF-9583-9FC254E999AC}" presName="hierChild5" presStyleCnt="0"/>
      <dgm:spPr/>
    </dgm:pt>
    <dgm:pt modelId="{E5A5EB2D-BD8E-4A08-82C2-706CAE233D7D}" type="pres">
      <dgm:prSet presAssocID="{19C71C5D-5EDE-4502-AEEA-BE193C2175DC}" presName="hierChild5" presStyleCnt="0"/>
      <dgm:spPr/>
    </dgm:pt>
    <dgm:pt modelId="{4091CD41-33E4-401A-A257-C056898F1596}" type="pres">
      <dgm:prSet presAssocID="{9F01CF80-9676-4698-B9AB-44CC36A57A4F}" presName="Name37" presStyleLbl="parChTrans1D4" presStyleIdx="18" presStyleCnt="19"/>
      <dgm:spPr/>
    </dgm:pt>
    <dgm:pt modelId="{BFFC0271-AC60-48DE-B2A3-E5EF9941B5CE}" type="pres">
      <dgm:prSet presAssocID="{2D27A24C-9521-4473-80EE-EEB4AE34CB2A}" presName="hierRoot2" presStyleCnt="0">
        <dgm:presLayoutVars>
          <dgm:hierBranch val="init"/>
        </dgm:presLayoutVars>
      </dgm:prSet>
      <dgm:spPr/>
    </dgm:pt>
    <dgm:pt modelId="{2C8A7FA1-D24D-417A-B1FC-A901B83B140C}" type="pres">
      <dgm:prSet presAssocID="{2D27A24C-9521-4473-80EE-EEB4AE34CB2A}" presName="rootComposite" presStyleCnt="0"/>
      <dgm:spPr/>
    </dgm:pt>
    <dgm:pt modelId="{6A3BE882-2F63-4E1B-9D05-5AB4B22A4694}" type="pres">
      <dgm:prSet presAssocID="{2D27A24C-9521-4473-80EE-EEB4AE34CB2A}" presName="rootText" presStyleLbl="node4" presStyleIdx="18" presStyleCnt="19">
        <dgm:presLayoutVars>
          <dgm:chPref val="3"/>
        </dgm:presLayoutVars>
      </dgm:prSet>
      <dgm:spPr/>
    </dgm:pt>
    <dgm:pt modelId="{68C8B9D3-41D1-4656-875C-9C62D0A4DB0D}" type="pres">
      <dgm:prSet presAssocID="{2D27A24C-9521-4473-80EE-EEB4AE34CB2A}" presName="rootConnector" presStyleLbl="node4" presStyleIdx="18" presStyleCnt="19"/>
      <dgm:spPr/>
    </dgm:pt>
    <dgm:pt modelId="{B90D3018-7F8C-4371-B94C-EF92E55F92C5}" type="pres">
      <dgm:prSet presAssocID="{2D27A24C-9521-4473-80EE-EEB4AE34CB2A}" presName="hierChild4" presStyleCnt="0"/>
      <dgm:spPr/>
    </dgm:pt>
    <dgm:pt modelId="{F030A624-73CD-4CD5-B869-23A025374626}" type="pres">
      <dgm:prSet presAssocID="{2D27A24C-9521-4473-80EE-EEB4AE34CB2A}" presName="hierChild5" presStyleCnt="0"/>
      <dgm:spPr/>
    </dgm:pt>
    <dgm:pt modelId="{5AFB8EF4-BC95-4C39-8691-0DE359A50377}" type="pres">
      <dgm:prSet presAssocID="{F94B6017-1C7D-4DB9-9C0C-769BCDA60877}" presName="hierChild5" presStyleCnt="0"/>
      <dgm:spPr/>
    </dgm:pt>
    <dgm:pt modelId="{FA17BE62-2479-48FE-94C4-92A5B1CFD07D}" type="pres">
      <dgm:prSet presAssocID="{317FA593-C337-49EC-BB7E-DABA684FC6A6}" presName="hierChild5" presStyleCnt="0"/>
      <dgm:spPr/>
    </dgm:pt>
    <dgm:pt modelId="{CCE2B8FF-C384-4122-A9AE-510A89A794FB}" type="pres">
      <dgm:prSet presAssocID="{53C31BBE-2FAD-45BA-9A8A-008C6AF096EC}" presName="Name37" presStyleLbl="parChTrans1D2" presStyleIdx="1" presStyleCnt="3"/>
      <dgm:spPr/>
    </dgm:pt>
    <dgm:pt modelId="{E81E93C6-8459-47E0-9025-19D061552958}" type="pres">
      <dgm:prSet presAssocID="{E92EEB95-6284-4A67-86F3-AC4B9E394BE6}" presName="hierRoot2" presStyleCnt="0">
        <dgm:presLayoutVars>
          <dgm:hierBranch val="init"/>
        </dgm:presLayoutVars>
      </dgm:prSet>
      <dgm:spPr/>
    </dgm:pt>
    <dgm:pt modelId="{5814E1B2-8726-4156-AB60-359481A553F7}" type="pres">
      <dgm:prSet presAssocID="{E92EEB95-6284-4A67-86F3-AC4B9E394BE6}" presName="rootComposite" presStyleCnt="0"/>
      <dgm:spPr/>
    </dgm:pt>
    <dgm:pt modelId="{93A2C29E-DE9D-4AA9-A040-13E3E061A143}" type="pres">
      <dgm:prSet presAssocID="{E92EEB95-6284-4A67-86F3-AC4B9E394BE6}" presName="rootText" presStyleLbl="node2" presStyleIdx="1" presStyleCnt="3">
        <dgm:presLayoutVars>
          <dgm:chPref val="3"/>
        </dgm:presLayoutVars>
      </dgm:prSet>
      <dgm:spPr/>
    </dgm:pt>
    <dgm:pt modelId="{0106D02C-2A3B-4B51-9C42-FA87A6128A32}" type="pres">
      <dgm:prSet presAssocID="{E92EEB95-6284-4A67-86F3-AC4B9E394BE6}" presName="rootConnector" presStyleLbl="node2" presStyleIdx="1" presStyleCnt="3"/>
      <dgm:spPr/>
    </dgm:pt>
    <dgm:pt modelId="{03915534-1915-4A60-A4B5-B7E65FE32CE2}" type="pres">
      <dgm:prSet presAssocID="{E92EEB95-6284-4A67-86F3-AC4B9E394BE6}" presName="hierChild4" presStyleCnt="0"/>
      <dgm:spPr/>
    </dgm:pt>
    <dgm:pt modelId="{9CCA91A0-0186-4093-832F-65142E7C6BE0}" type="pres">
      <dgm:prSet presAssocID="{40031996-8B20-4167-9108-F365D840F4A7}" presName="Name37" presStyleLbl="parChTrans1D3" presStyleIdx="2" presStyleCnt="3"/>
      <dgm:spPr/>
    </dgm:pt>
    <dgm:pt modelId="{65A90526-5DF2-4EE6-B977-A4B908EFC18F}" type="pres">
      <dgm:prSet presAssocID="{22A47E12-C6B8-4A1F-8329-FEF95F10BBCD}" presName="hierRoot2" presStyleCnt="0">
        <dgm:presLayoutVars>
          <dgm:hierBranch val="init"/>
        </dgm:presLayoutVars>
      </dgm:prSet>
      <dgm:spPr/>
    </dgm:pt>
    <dgm:pt modelId="{E756ECEE-F43F-4786-B1EF-01DC52563EF6}" type="pres">
      <dgm:prSet presAssocID="{22A47E12-C6B8-4A1F-8329-FEF95F10BBCD}" presName="rootComposite" presStyleCnt="0"/>
      <dgm:spPr/>
    </dgm:pt>
    <dgm:pt modelId="{80E1B3FC-A4B4-4DAE-8B46-3CD8BA7290E7}" type="pres">
      <dgm:prSet presAssocID="{22A47E12-C6B8-4A1F-8329-FEF95F10BBCD}" presName="rootText" presStyleLbl="node3" presStyleIdx="2" presStyleCnt="3">
        <dgm:presLayoutVars>
          <dgm:chPref val="3"/>
        </dgm:presLayoutVars>
      </dgm:prSet>
      <dgm:spPr/>
    </dgm:pt>
    <dgm:pt modelId="{02459251-8845-4A9A-BFAD-60414B2E6E88}" type="pres">
      <dgm:prSet presAssocID="{22A47E12-C6B8-4A1F-8329-FEF95F10BBCD}" presName="rootConnector" presStyleLbl="node3" presStyleIdx="2" presStyleCnt="3"/>
      <dgm:spPr/>
    </dgm:pt>
    <dgm:pt modelId="{A2F354FA-EB60-42B7-BC57-5C1D45D5D4A7}" type="pres">
      <dgm:prSet presAssocID="{22A47E12-C6B8-4A1F-8329-FEF95F10BBCD}" presName="hierChild4" presStyleCnt="0"/>
      <dgm:spPr/>
    </dgm:pt>
    <dgm:pt modelId="{A970203C-C8F8-4CB3-9F68-3F26375EC156}" type="pres">
      <dgm:prSet presAssocID="{22A47E12-C6B8-4A1F-8329-FEF95F10BBCD}" presName="hierChild5" presStyleCnt="0"/>
      <dgm:spPr/>
    </dgm:pt>
    <dgm:pt modelId="{AB15F4D7-231D-4305-A744-82448A787C32}" type="pres">
      <dgm:prSet presAssocID="{E92EEB95-6284-4A67-86F3-AC4B9E394BE6}" presName="hierChild5" presStyleCnt="0"/>
      <dgm:spPr/>
    </dgm:pt>
    <dgm:pt modelId="{DF28ABE9-1466-425D-8C2F-1091D979D466}" type="pres">
      <dgm:prSet presAssocID="{8A4996A5-3AED-4E29-8F7D-701E64A23195}" presName="Name37" presStyleLbl="parChTrans1D2" presStyleIdx="2" presStyleCnt="3"/>
      <dgm:spPr/>
    </dgm:pt>
    <dgm:pt modelId="{A8198CAA-7A88-4E99-A749-9B20B0EB4283}" type="pres">
      <dgm:prSet presAssocID="{AC90EDF8-58D2-4E5A-8DCF-223CDE17E988}" presName="hierRoot2" presStyleCnt="0">
        <dgm:presLayoutVars>
          <dgm:hierBranch val="init"/>
        </dgm:presLayoutVars>
      </dgm:prSet>
      <dgm:spPr/>
    </dgm:pt>
    <dgm:pt modelId="{828BF6D3-CF01-474B-9EAF-E3A25C331CDD}" type="pres">
      <dgm:prSet presAssocID="{AC90EDF8-58D2-4E5A-8DCF-223CDE17E988}" presName="rootComposite" presStyleCnt="0"/>
      <dgm:spPr/>
    </dgm:pt>
    <dgm:pt modelId="{7A719CEE-7DB1-4C7B-8626-290A8107B68F}" type="pres">
      <dgm:prSet presAssocID="{AC90EDF8-58D2-4E5A-8DCF-223CDE17E988}" presName="rootText" presStyleLbl="node2" presStyleIdx="2" presStyleCnt="3">
        <dgm:presLayoutVars>
          <dgm:chPref val="3"/>
        </dgm:presLayoutVars>
      </dgm:prSet>
      <dgm:spPr/>
    </dgm:pt>
    <dgm:pt modelId="{9EC14BB0-D609-4229-9877-5CDD8F049A14}" type="pres">
      <dgm:prSet presAssocID="{AC90EDF8-58D2-4E5A-8DCF-223CDE17E988}" presName="rootConnector" presStyleLbl="node2" presStyleIdx="2" presStyleCnt="3"/>
      <dgm:spPr/>
    </dgm:pt>
    <dgm:pt modelId="{407A338A-DD4B-4358-AE1B-DBFB20DDD4E6}" type="pres">
      <dgm:prSet presAssocID="{AC90EDF8-58D2-4E5A-8DCF-223CDE17E988}" presName="hierChild4" presStyleCnt="0"/>
      <dgm:spPr/>
    </dgm:pt>
    <dgm:pt modelId="{8A6912C9-5614-459B-A39A-F1327E912612}" type="pres">
      <dgm:prSet presAssocID="{AC90EDF8-58D2-4E5A-8DCF-223CDE17E988}" presName="hierChild5" presStyleCnt="0"/>
      <dgm:spPr/>
    </dgm:pt>
    <dgm:pt modelId="{21627E7B-DE35-4315-B977-09231551FF89}" type="pres">
      <dgm:prSet presAssocID="{DA1542AA-1FC1-4473-978A-97689053A47A}" presName="hierChild3" presStyleCnt="0"/>
      <dgm:spPr/>
    </dgm:pt>
  </dgm:ptLst>
  <dgm:cxnLst>
    <dgm:cxn modelId="{8556FE01-C07E-440F-AEEF-6D5CD4969ACF}" type="presOf" srcId="{DC1A3907-2960-4DFF-B48A-3C4FDD37D76A}" destId="{71CA6606-957D-434A-B0EA-4C90359F65B7}" srcOrd="0" destOrd="0" presId="urn:microsoft.com/office/officeart/2005/8/layout/orgChart1"/>
    <dgm:cxn modelId="{EEB85606-7418-47E1-99DE-295E3105032B}" type="presOf" srcId="{4CB5D3C4-BDAF-41A0-83A5-6B14FEBE93BC}" destId="{F85739B8-34D2-47AC-98D2-B5037C7CDBB9}" srcOrd="0" destOrd="0" presId="urn:microsoft.com/office/officeart/2005/8/layout/orgChart1"/>
    <dgm:cxn modelId="{2DDA8708-3C08-48A8-B98D-E0007C864259}" type="presOf" srcId="{DA1542AA-1FC1-4473-978A-97689053A47A}" destId="{1AE1D4E8-A825-4929-ACC0-2557537B5AFE}" srcOrd="1" destOrd="0" presId="urn:microsoft.com/office/officeart/2005/8/layout/orgChart1"/>
    <dgm:cxn modelId="{5BBCF208-1B76-4A87-A1D4-E90B60B5B50E}" type="presOf" srcId="{DA1542AA-1FC1-4473-978A-97689053A47A}" destId="{C4DC7B53-EC3F-48CF-8AE7-7D18F6EC3283}" srcOrd="0" destOrd="0" presId="urn:microsoft.com/office/officeart/2005/8/layout/orgChart1"/>
    <dgm:cxn modelId="{7AF6CD0A-A642-4648-9837-0264B9A945E6}" type="presOf" srcId="{22A47E12-C6B8-4A1F-8329-FEF95F10BBCD}" destId="{02459251-8845-4A9A-BFAD-60414B2E6E88}" srcOrd="1" destOrd="0" presId="urn:microsoft.com/office/officeart/2005/8/layout/orgChart1"/>
    <dgm:cxn modelId="{333FD10A-277C-456B-BAD3-27D2C8BBCBE6}" type="presOf" srcId="{D403EB6D-F502-4032-A025-E2384EFC7A6B}" destId="{554D3D4F-B474-4313-9E5E-75480E487246}" srcOrd="1" destOrd="0" presId="urn:microsoft.com/office/officeart/2005/8/layout/orgChart1"/>
    <dgm:cxn modelId="{65E7150D-7E46-4573-8F46-9C3130C12615}" type="presOf" srcId="{1A3E6BC6-CCD2-4AB2-8BDA-A41FAD34265F}" destId="{BB245ADB-8894-4EAA-9618-B643F2493D09}" srcOrd="0" destOrd="0" presId="urn:microsoft.com/office/officeart/2005/8/layout/orgChart1"/>
    <dgm:cxn modelId="{AD583F11-A0F0-4FD7-BF0D-BF58F363C6DD}" type="presOf" srcId="{F94B6017-1C7D-4DB9-9C0C-769BCDA60877}" destId="{8C0D92CB-9633-4D16-9316-05601DD26561}" srcOrd="1" destOrd="0" presId="urn:microsoft.com/office/officeart/2005/8/layout/orgChart1"/>
    <dgm:cxn modelId="{BA5D4613-9FF9-4130-9AA0-E6240D1FB19C}" srcId="{F94B6017-1C7D-4DB9-9C0C-769BCDA60877}" destId="{19C71C5D-5EDE-4502-AEEA-BE193C2175DC}" srcOrd="1" destOrd="0" parTransId="{9878C557-4522-484A-BBFD-BC398E4BF593}" sibTransId="{A986CB8A-C446-4942-8B72-7AE87361AAC5}"/>
    <dgm:cxn modelId="{E2DBD716-5DA3-40F5-B067-BD03E37A4157}" type="presOf" srcId="{2DF29F5F-C14E-46AF-9583-9FC254E999AC}" destId="{EF768973-4689-481F-9770-66CCE6D04F9E}" srcOrd="0" destOrd="0" presId="urn:microsoft.com/office/officeart/2005/8/layout/orgChart1"/>
    <dgm:cxn modelId="{DC153417-F31A-4AA6-92B6-4DAB0DDA08A9}" srcId="{C93CB217-0CA9-493D-80DA-D19DC7168383}" destId="{9C7AE668-D812-4751-88D0-1F64B410AAC0}" srcOrd="1" destOrd="0" parTransId="{154A1C19-B8FA-4EB9-AF04-C15BD44C98A9}" sibTransId="{7CBE9A05-631F-4945-B5E5-32A6FFB91C7D}"/>
    <dgm:cxn modelId="{C97B4C1B-7F8D-4CF4-8F33-E9019F9262CC}" srcId="{C93CB217-0CA9-493D-80DA-D19DC7168383}" destId="{F22C0FEF-1F24-4BD0-9E81-783AC9DB4144}" srcOrd="0" destOrd="0" parTransId="{068EBE90-6967-4103-8BD4-E28D9F95CE4D}" sibTransId="{F5E45A95-B751-4FA6-85C5-8A1497362A94}"/>
    <dgm:cxn modelId="{F281FB1D-FCD9-420C-8136-5D8F60689175}" type="presOf" srcId="{26BE4F05-1D47-4F81-98A9-7E3BEC0C6DC8}" destId="{39A3EA24-76C3-47B0-870A-9EAF83F03B25}" srcOrd="0" destOrd="0" presId="urn:microsoft.com/office/officeart/2005/8/layout/orgChart1"/>
    <dgm:cxn modelId="{5357271E-520A-408D-B3C6-C4FE93084EA5}" type="presOf" srcId="{22A47E12-C6B8-4A1F-8329-FEF95F10BBCD}" destId="{80E1B3FC-A4B4-4DAE-8B46-3CD8BA7290E7}" srcOrd="0" destOrd="0" presId="urn:microsoft.com/office/officeart/2005/8/layout/orgChart1"/>
    <dgm:cxn modelId="{05F3431E-50A0-4F92-BB5C-7362A4A60ADD}" type="presOf" srcId="{EED6961D-A2FC-4ACC-B9B7-152F7EFDD77D}" destId="{D5465CEF-35AA-44DB-AF3C-1323137E00B5}" srcOrd="0" destOrd="0" presId="urn:microsoft.com/office/officeart/2005/8/layout/orgChart1"/>
    <dgm:cxn modelId="{BEA73A24-F4E7-41CF-9469-4D523A94C9BE}" type="presOf" srcId="{8AA63BD5-2721-43F0-99D4-F3224ADEB106}" destId="{9564107D-5A42-4B26-AFDE-452868484804}" srcOrd="1" destOrd="0" presId="urn:microsoft.com/office/officeart/2005/8/layout/orgChart1"/>
    <dgm:cxn modelId="{E7566B27-7D55-4B46-A1FE-0A94AD3124E7}" type="presOf" srcId="{96BCFBAA-04FB-4EAC-B64B-93A9C15BEEA8}" destId="{D849265B-5B01-4333-B2BC-BF7C9D5DDBF0}" srcOrd="1" destOrd="0" presId="urn:microsoft.com/office/officeart/2005/8/layout/orgChart1"/>
    <dgm:cxn modelId="{DFC02729-B874-4100-AC2C-626154617596}" srcId="{19C71C5D-5EDE-4502-AEEA-BE193C2175DC}" destId="{8AA63BD5-2721-43F0-99D4-F3224ADEB106}" srcOrd="1" destOrd="0" parTransId="{E7DF481C-2C09-4926-A8C1-E42EFFCCC13C}" sibTransId="{8F84EC6F-087A-4844-9BE4-4D580C3BC505}"/>
    <dgm:cxn modelId="{95A0BB2C-2357-4C95-8E1E-71999AE359F3}" type="presOf" srcId="{C93CB217-0CA9-493D-80DA-D19DC7168383}" destId="{33FF78EE-EF72-4B98-9719-ADEFA17E56FF}" srcOrd="1" destOrd="0" presId="urn:microsoft.com/office/officeart/2005/8/layout/orgChart1"/>
    <dgm:cxn modelId="{E4F4D62C-70D1-4ED4-AA8D-1FBC4213A0AF}" type="presOf" srcId="{53C31BBE-2FAD-45BA-9A8A-008C6AF096EC}" destId="{CCE2B8FF-C384-4122-A9AE-510A89A794FB}" srcOrd="0" destOrd="0" presId="urn:microsoft.com/office/officeart/2005/8/layout/orgChart1"/>
    <dgm:cxn modelId="{A5EACD2E-1222-457A-BDAA-7191141A9AEB}" type="presOf" srcId="{35D34FC3-E897-4CC2-823E-42E64A21D429}" destId="{CBC8115E-5F7C-41B7-97FB-3413E9A5D675}" srcOrd="0" destOrd="0" presId="urn:microsoft.com/office/officeart/2005/8/layout/orgChart1"/>
    <dgm:cxn modelId="{748DF92E-1E11-4D2C-B538-83EAD85044DF}" type="presOf" srcId="{317FA593-C337-49EC-BB7E-DABA684FC6A6}" destId="{7C082AAF-FE78-4A85-A946-712DF889F37A}" srcOrd="1" destOrd="0" presId="urn:microsoft.com/office/officeart/2005/8/layout/orgChart1"/>
    <dgm:cxn modelId="{1D7B532F-14F2-4608-8202-7CCAA5AD672F}" type="presOf" srcId="{8DFB5EF8-238E-4063-A8FE-72BDE55C972B}" destId="{45E6F503-9C33-4B3C-A2F4-7A4CCD80DF63}" srcOrd="1" destOrd="0" presId="urn:microsoft.com/office/officeart/2005/8/layout/orgChart1"/>
    <dgm:cxn modelId="{FFB78A31-F382-43AA-A6D6-A6DD81814ABF}" type="presOf" srcId="{9C7AE668-D812-4751-88D0-1F64B410AAC0}" destId="{92AF9129-7FE8-4559-9418-D39F851A6B22}" srcOrd="1" destOrd="0" presId="urn:microsoft.com/office/officeart/2005/8/layout/orgChart1"/>
    <dgm:cxn modelId="{E9D9CA31-5C78-439F-853C-C16198074150}" type="presOf" srcId="{2D27A24C-9521-4473-80EE-EEB4AE34CB2A}" destId="{6A3BE882-2F63-4E1B-9D05-5AB4B22A4694}" srcOrd="0" destOrd="0" presId="urn:microsoft.com/office/officeart/2005/8/layout/orgChart1"/>
    <dgm:cxn modelId="{56CCAA36-806E-464A-BB5C-3D991D20884C}" srcId="{C3F4CD13-9919-4E4A-AF95-0E59A693ED4C}" destId="{96BCFBAA-04FB-4EAC-B64B-93A9C15BEEA8}" srcOrd="0" destOrd="0" parTransId="{35D34FC3-E897-4CC2-823E-42E64A21D429}" sibTransId="{3611C5A4-582A-44D5-B5C2-2210BCF0231C}"/>
    <dgm:cxn modelId="{906A943A-446D-4FC8-AC46-ED9AA88339DB}" type="presOf" srcId="{C213A7DA-B384-416D-94A2-F6A60198373C}" destId="{ADBF8B80-B4BA-4E02-9DA4-8A9C6D9BEAA2}" srcOrd="0" destOrd="0" presId="urn:microsoft.com/office/officeart/2005/8/layout/orgChart1"/>
    <dgm:cxn modelId="{D037DD3D-DCC5-439F-9285-5972CC09FC43}" srcId="{DA1542AA-1FC1-4473-978A-97689053A47A}" destId="{E92EEB95-6284-4A67-86F3-AC4B9E394BE6}" srcOrd="1" destOrd="0" parTransId="{53C31BBE-2FAD-45BA-9A8A-008C6AF096EC}" sibTransId="{1B468CC7-D987-4553-A98C-9A2F7E25ABCB}"/>
    <dgm:cxn modelId="{A78CC23E-48C9-4AA6-9A30-33D20994D7D4}" type="presOf" srcId="{9F01CF80-9676-4698-B9AB-44CC36A57A4F}" destId="{4091CD41-33E4-401A-A257-C056898F1596}" srcOrd="0" destOrd="0" presId="urn:microsoft.com/office/officeart/2005/8/layout/orgChart1"/>
    <dgm:cxn modelId="{E9F7F83E-C24E-4215-B516-4923D591BED4}" type="presOf" srcId="{5AA02479-8A59-44B7-B2C0-829F169D8B27}" destId="{F22C2B02-AEC2-4CC6-ADE6-3474AC94E010}" srcOrd="0" destOrd="0" presId="urn:microsoft.com/office/officeart/2005/8/layout/orgChart1"/>
    <dgm:cxn modelId="{5E70365B-DD15-42E6-81D9-402A4AD42DA0}" type="presOf" srcId="{8DFB5EF8-238E-4063-A8FE-72BDE55C972B}" destId="{98C7EC0F-650E-4978-AC00-AF2C0F30C941}" srcOrd="0" destOrd="0" presId="urn:microsoft.com/office/officeart/2005/8/layout/orgChart1"/>
    <dgm:cxn modelId="{79B6575C-E87D-4892-9091-5090CFCCB223}" type="presOf" srcId="{CED127C7-750D-4465-9EE4-B2E09BDEE19E}" destId="{734E9296-E7FE-4F55-B0D9-3D4F5FF0C56B}" srcOrd="1" destOrd="0" presId="urn:microsoft.com/office/officeart/2005/8/layout/orgChart1"/>
    <dgm:cxn modelId="{8EE37F60-6C25-49CF-81C4-F47E6D0F95D8}" type="presOf" srcId="{8A4996A5-3AED-4E29-8F7D-701E64A23195}" destId="{DF28ABE9-1466-425D-8C2F-1091D979D466}" srcOrd="0" destOrd="0" presId="urn:microsoft.com/office/officeart/2005/8/layout/orgChart1"/>
    <dgm:cxn modelId="{421B3644-4819-48D4-AB72-45F275D9FA14}" type="presOf" srcId="{D403EB6D-F502-4032-A025-E2384EFC7A6B}" destId="{30BAF8D8-01DA-4154-BDFE-A58AE00C7025}" srcOrd="0" destOrd="0" presId="urn:microsoft.com/office/officeart/2005/8/layout/orgChart1"/>
    <dgm:cxn modelId="{97A24E46-2739-43F0-A3EF-C63A738DD115}" type="presOf" srcId="{9C7AE668-D812-4751-88D0-1F64B410AAC0}" destId="{1947CAB5-D8C1-4C2F-937B-5F13C7AC0839}" srcOrd="0" destOrd="0" presId="urn:microsoft.com/office/officeart/2005/8/layout/orgChart1"/>
    <dgm:cxn modelId="{DCC27366-7D2F-4430-B8C1-310A14B3B4D5}" type="presOf" srcId="{90D230FC-8364-4186-B6E4-A924BC4322F6}" destId="{C3AFCDE1-7DD6-4CC4-A78F-63A39065EAF4}" srcOrd="0" destOrd="0" presId="urn:microsoft.com/office/officeart/2005/8/layout/orgChart1"/>
    <dgm:cxn modelId="{0B4ED967-0B82-4B5A-8DB6-826D1E177094}" type="presOf" srcId="{0D8799F5-E400-440A-AA11-D574D4A332BF}" destId="{E366B240-BE95-414E-BDBF-4D48F22B2F8F}" srcOrd="1" destOrd="0" presId="urn:microsoft.com/office/officeart/2005/8/layout/orgChart1"/>
    <dgm:cxn modelId="{BCCF0A68-86D3-42E8-8020-B5B9D9E1B8E2}" type="presOf" srcId="{C3F4CD13-9919-4E4A-AF95-0E59A693ED4C}" destId="{6A49BE15-578D-4FDE-B897-F3DD6835DE8C}" srcOrd="1" destOrd="0" presId="urn:microsoft.com/office/officeart/2005/8/layout/orgChart1"/>
    <dgm:cxn modelId="{D4052648-8658-4B25-A0E6-FDC4BDE7F9B2}" type="presOf" srcId="{300AD9AB-CD2E-46BD-B24A-5764B2C2BBE5}" destId="{B1773D16-5062-4B14-AD83-9E3DFE677306}" srcOrd="0" destOrd="0" presId="urn:microsoft.com/office/officeart/2005/8/layout/orgChart1"/>
    <dgm:cxn modelId="{3D0B1649-91CB-4546-9E62-DDD918175D34}" type="presOf" srcId="{01185256-A248-44AC-88DF-19ED3BEAC8C9}" destId="{B5987D51-85D7-4B4D-AA0C-978A6DB6B6D4}" srcOrd="0" destOrd="0" presId="urn:microsoft.com/office/officeart/2005/8/layout/orgChart1"/>
    <dgm:cxn modelId="{B119F549-EAE1-4E95-9627-7BD460A3D0B5}" type="presOf" srcId="{C8414281-842D-486A-8FF5-FC3E48E3415E}" destId="{8E1B7AD7-BC8D-4004-BD36-90524B9DC85F}" srcOrd="1" destOrd="0" presId="urn:microsoft.com/office/officeart/2005/8/layout/orgChart1"/>
    <dgm:cxn modelId="{BB69C44A-53EA-4E42-A8C6-69D5B5006888}" type="presOf" srcId="{D9B97696-3D67-4505-8339-F46AC37735D4}" destId="{C45F549D-C79D-46F0-BD39-513C3B5FC822}" srcOrd="0" destOrd="0" presId="urn:microsoft.com/office/officeart/2005/8/layout/orgChart1"/>
    <dgm:cxn modelId="{B5DBF36A-F8B5-46D1-B8FC-BD4EE7E2AB07}" type="presOf" srcId="{C1966977-C3A8-4174-929C-6459BF127702}" destId="{5F2576A5-C266-4FD4-AEEC-14D8F9EB5873}" srcOrd="1" destOrd="0" presId="urn:microsoft.com/office/officeart/2005/8/layout/orgChart1"/>
    <dgm:cxn modelId="{6532D16B-E4F2-45EB-B848-AF341EED44E7}" srcId="{317FA593-C337-49EC-BB7E-DABA684FC6A6}" destId="{1A3E6BC6-CCD2-4AB2-8BDA-A41FAD34265F}" srcOrd="0" destOrd="0" parTransId="{1E3A2E7A-F6AD-4DCA-8ECC-D8A150B0798C}" sibTransId="{E0DBDD24-3FBA-436A-9A5F-13490EE5C1AA}"/>
    <dgm:cxn modelId="{A6F8B64C-65D5-411C-B7E2-6683F1685425}" type="presOf" srcId="{E92EEB95-6284-4A67-86F3-AC4B9E394BE6}" destId="{93A2C29E-DE9D-4AA9-A040-13E3E061A143}" srcOrd="0" destOrd="0" presId="urn:microsoft.com/office/officeart/2005/8/layout/orgChart1"/>
    <dgm:cxn modelId="{5BC93E4D-E527-4B59-A3C5-EA33F6D855E7}" type="presOf" srcId="{F94B6017-1C7D-4DB9-9C0C-769BCDA60877}" destId="{839CD78A-8179-49B6-BCAE-2D63C395B66F}" srcOrd="0" destOrd="0" presId="urn:microsoft.com/office/officeart/2005/8/layout/orgChart1"/>
    <dgm:cxn modelId="{FDF12E6E-E9D3-4EB0-A269-BE4AE51BD373}" srcId="{070FF71E-DDA9-4E04-8161-29CFDD87BAAD}" destId="{CED127C7-750D-4465-9EE4-B2E09BDEE19E}" srcOrd="0" destOrd="0" parTransId="{90D230FC-8364-4186-B6E4-A924BC4322F6}" sibTransId="{CABEAF5E-A3BF-4A20-AA42-0E5E30B929BD}"/>
    <dgm:cxn modelId="{C121B44E-253B-4405-A67A-E0876058EE31}" type="presOf" srcId="{5AA02479-8A59-44B7-B2C0-829F169D8B27}" destId="{94D2C53F-DB42-4423-A1BC-4D54710088AB}" srcOrd="1" destOrd="0" presId="urn:microsoft.com/office/officeart/2005/8/layout/orgChart1"/>
    <dgm:cxn modelId="{C812064F-4CE6-49DD-B9D3-403FC3DB9300}" type="presOf" srcId="{E7DF481C-2C09-4926-A8C1-E42EFFCCC13C}" destId="{10B1429D-2D49-42FA-88BB-ED7CB97CD712}" srcOrd="0" destOrd="0" presId="urn:microsoft.com/office/officeart/2005/8/layout/orgChart1"/>
    <dgm:cxn modelId="{E24B9E70-2497-494D-A169-B0F1D18626C8}" srcId="{19C71C5D-5EDE-4502-AEEA-BE193C2175DC}" destId="{5AA02479-8A59-44B7-B2C0-829F169D8B27}" srcOrd="0" destOrd="0" parTransId="{4CB5D3C4-BDAF-41A0-83A5-6B14FEBE93BC}" sibTransId="{270A56AA-B8F3-4920-8C23-FAB925BC39FD}"/>
    <dgm:cxn modelId="{2E885851-8AE3-47B2-9C59-58B367DC53CD}" type="presOf" srcId="{2354B64F-9BBE-441E-9439-2B6AE934263E}" destId="{5705AF5F-F1FD-44DF-9907-618F8DB25AAA}" srcOrd="0" destOrd="0" presId="urn:microsoft.com/office/officeart/2005/8/layout/orgChart1"/>
    <dgm:cxn modelId="{2652D151-2CD9-465A-AC9A-D3F89485395F}" type="presOf" srcId="{8203F5A4-8055-4F04-AAF6-AB5A0572381E}" destId="{92C450BC-0C05-4917-81FF-6DDAA81AD193}" srcOrd="0" destOrd="0" presId="urn:microsoft.com/office/officeart/2005/8/layout/orgChart1"/>
    <dgm:cxn modelId="{51C4A373-39AC-4651-A354-5BCDCAF1B482}" type="presOf" srcId="{070FF71E-DDA9-4E04-8161-29CFDD87BAAD}" destId="{97B01C7B-E490-4256-B1F6-59B999D8F192}" srcOrd="0" destOrd="0" presId="urn:microsoft.com/office/officeart/2005/8/layout/orgChart1"/>
    <dgm:cxn modelId="{3CA85154-8F58-4AA6-8418-3E245F708350}" type="presOf" srcId="{0F7CCB71-AB16-43D2-8BA2-19120AB24131}" destId="{2D2F1518-7231-467E-A168-509DBC9AD4DD}" srcOrd="0" destOrd="0" presId="urn:microsoft.com/office/officeart/2005/8/layout/orgChart1"/>
    <dgm:cxn modelId="{1D16AD55-2CD8-4D1C-8ED9-CB6F2B50ADF4}" type="presOf" srcId="{E92EEB95-6284-4A67-86F3-AC4B9E394BE6}" destId="{0106D02C-2A3B-4B51-9C42-FA87A6128A32}" srcOrd="1" destOrd="0" presId="urn:microsoft.com/office/officeart/2005/8/layout/orgChart1"/>
    <dgm:cxn modelId="{BDCE6C76-300B-4449-8B71-07A4FD8294D2}" type="presOf" srcId="{0D8799F5-E400-440A-AA11-D574D4A332BF}" destId="{E11A9001-11B7-4844-901A-C60732557776}" srcOrd="0" destOrd="0" presId="urn:microsoft.com/office/officeart/2005/8/layout/orgChart1"/>
    <dgm:cxn modelId="{28F62D57-DFD7-4D8F-823B-C275FB329506}" srcId="{2354B64F-9BBE-441E-9439-2B6AE934263E}" destId="{0D8799F5-E400-440A-AA11-D574D4A332BF}" srcOrd="0" destOrd="0" parTransId="{DC1A3907-2960-4DFF-B48A-3C4FDD37D76A}" sibTransId="{CE77B067-A7B8-4C64-A834-71E3299BB62B}"/>
    <dgm:cxn modelId="{65BFCD57-52EC-4288-8F37-6376F6ACF973}" srcId="{8AA63BD5-2721-43F0-99D4-F3224ADEB106}" destId="{C93CB217-0CA9-493D-80DA-D19DC7168383}" srcOrd="0" destOrd="0" parTransId="{857A0900-5832-4354-AB7D-8945AF2BBD9D}" sibTransId="{7C5F0B91-27D3-42EA-BBFD-4A194FB2991A}"/>
    <dgm:cxn modelId="{4474C278-ACF9-4698-9DBF-D50BE5618866}" srcId="{DA1542AA-1FC1-4473-978A-97689053A47A}" destId="{AC90EDF8-58D2-4E5A-8DCF-223CDE17E988}" srcOrd="2" destOrd="0" parTransId="{8A4996A5-3AED-4E29-8F7D-701E64A23195}" sibTransId="{E99703AE-5D1C-4BC3-9041-74CF28ED738C}"/>
    <dgm:cxn modelId="{7933847E-BD78-4736-89A2-B7EFDC806C5D}" type="presOf" srcId="{1A3E6BC6-CCD2-4AB2-8BDA-A41FAD34265F}" destId="{A8A5318B-31F0-4346-8B3F-6566C1A13CA1}" srcOrd="1" destOrd="0" presId="urn:microsoft.com/office/officeart/2005/8/layout/orgChart1"/>
    <dgm:cxn modelId="{B0FE437F-A06F-42AE-B038-90BF048E9E3B}" srcId="{D403EB6D-F502-4032-A025-E2384EFC7A6B}" destId="{070FF71E-DDA9-4E04-8161-29CFDD87BAAD}" srcOrd="0" destOrd="0" parTransId="{300AD9AB-CD2E-46BD-B24A-5764B2C2BBE5}" sibTransId="{CCA1A851-A74B-4060-BB63-51F0A11696C0}"/>
    <dgm:cxn modelId="{7FD70080-465D-4A7C-88E4-347B1F07B728}" type="presOf" srcId="{AC90EDF8-58D2-4E5A-8DCF-223CDE17E988}" destId="{9EC14BB0-D609-4229-9877-5CDD8F049A14}" srcOrd="1" destOrd="0" presId="urn:microsoft.com/office/officeart/2005/8/layout/orgChart1"/>
    <dgm:cxn modelId="{C86E2380-97FB-4200-B4C4-27E5D5279FB7}" type="presOf" srcId="{96BCFBAA-04FB-4EAC-B64B-93A9C15BEEA8}" destId="{9B440796-DF31-44F8-ADAC-846E98FBF17D}" srcOrd="0" destOrd="0" presId="urn:microsoft.com/office/officeart/2005/8/layout/orgChart1"/>
    <dgm:cxn modelId="{E0DEED82-DEC0-4283-9628-2AFA0104F386}" type="presOf" srcId="{2D27A24C-9521-4473-80EE-EEB4AE34CB2A}" destId="{68C8B9D3-41D1-4656-875C-9C62D0A4DB0D}" srcOrd="1" destOrd="0" presId="urn:microsoft.com/office/officeart/2005/8/layout/orgChart1"/>
    <dgm:cxn modelId="{E1974C87-6D45-44EB-ADD9-039D6217D1E3}" type="presOf" srcId="{154A1C19-B8FA-4EB9-AF04-C15BD44C98A9}" destId="{FCBBF3B4-3805-4023-B283-0E07D9661132}" srcOrd="0" destOrd="0" presId="urn:microsoft.com/office/officeart/2005/8/layout/orgChart1"/>
    <dgm:cxn modelId="{C1638F88-77CF-4FE7-9DF2-6D8FCAA6D9C0}" srcId="{E92EEB95-6284-4A67-86F3-AC4B9E394BE6}" destId="{22A47E12-C6B8-4A1F-8329-FEF95F10BBCD}" srcOrd="0" destOrd="0" parTransId="{40031996-8B20-4167-9108-F365D840F4A7}" sibTransId="{2A204958-645A-40EC-8A6E-E2201831AFD9}"/>
    <dgm:cxn modelId="{BFD4978D-B438-446F-80E7-D545A8D9A648}" type="presOf" srcId="{F22C0FEF-1F24-4BD0-9E81-783AC9DB4144}" destId="{32C6786F-E115-4BE5-9D98-E0E90293804D}" srcOrd="0" destOrd="0" presId="urn:microsoft.com/office/officeart/2005/8/layout/orgChart1"/>
    <dgm:cxn modelId="{10381C90-8FC6-489B-A78C-68A8A8AC2EB8}" type="presOf" srcId="{2DF29F5F-C14E-46AF-9583-9FC254E999AC}" destId="{B2888E6B-C78F-4392-9B21-A27A3DBF847A}" srcOrd="1" destOrd="0" presId="urn:microsoft.com/office/officeart/2005/8/layout/orgChart1"/>
    <dgm:cxn modelId="{42A5FC91-A8D2-4C12-8CF4-1D2F249E3AD5}" type="presOf" srcId="{DBCB61F6-4616-4717-B3FE-C8C4138D3475}" destId="{3164CACF-A463-43BD-AE47-5BC694CF1A60}" srcOrd="0" destOrd="0" presId="urn:microsoft.com/office/officeart/2005/8/layout/orgChart1"/>
    <dgm:cxn modelId="{F65F8D92-1EDC-43B8-8C9F-F7586D7E4A8C}" srcId="{19C71C5D-5EDE-4502-AEEA-BE193C2175DC}" destId="{D403EB6D-F502-4032-A025-E2384EFC7A6B}" srcOrd="2" destOrd="0" parTransId="{26BE4F05-1D47-4F81-98A9-7E3BEC0C6DC8}" sibTransId="{22E6C090-3235-4DC1-BBFA-1B9865E808B0}"/>
    <dgm:cxn modelId="{AA2EA894-9733-4DED-A7F6-654336AFD510}" type="presOf" srcId="{C8414281-842D-486A-8FF5-FC3E48E3415E}" destId="{60609662-90FE-4776-A6AC-CADE9E38BD3F}" srcOrd="0" destOrd="0" presId="urn:microsoft.com/office/officeart/2005/8/layout/orgChart1"/>
    <dgm:cxn modelId="{9BE69795-9345-4A9A-BA3B-12CE95BD001D}" type="presOf" srcId="{81E49DBA-0AA3-4DD5-B989-6C291799E32F}" destId="{B4B33DFF-1AB8-4F63-B8D0-2A84FE68A52B}" srcOrd="0" destOrd="0" presId="urn:microsoft.com/office/officeart/2005/8/layout/orgChart1"/>
    <dgm:cxn modelId="{A6702698-8925-4ACA-886E-755B8BCB27AF}" srcId="{19C71C5D-5EDE-4502-AEEA-BE193C2175DC}" destId="{2DF29F5F-C14E-46AF-9583-9FC254E999AC}" srcOrd="3" destOrd="0" parTransId="{DBCB61F6-4616-4717-B3FE-C8C4138D3475}" sibTransId="{E8A57E1A-6AB6-4ED0-83F4-19F3ADFE29F8}"/>
    <dgm:cxn modelId="{BD744698-80AE-4024-AD2C-68DA7CC86D3D}" type="presOf" srcId="{98EEA6C1-419F-4371-9175-13C6DBC0E061}" destId="{8A2D4316-2CF6-4CFD-B216-33D89F4A5206}" srcOrd="0" destOrd="0" presId="urn:microsoft.com/office/officeart/2005/8/layout/orgChart1"/>
    <dgm:cxn modelId="{93F80099-E87A-419B-9A71-337BC231C289}" type="presOf" srcId="{C93CB217-0CA9-493D-80DA-D19DC7168383}" destId="{C0CC517E-3B54-4EF5-94CD-9FEC468FCFC5}" srcOrd="0" destOrd="0" presId="urn:microsoft.com/office/officeart/2005/8/layout/orgChart1"/>
    <dgm:cxn modelId="{9237A49B-12C2-432E-A222-F49FB6B4418B}" type="presOf" srcId="{8AA63BD5-2721-43F0-99D4-F3224ADEB106}" destId="{A4E7A3A9-F02B-48D5-8E69-3EE0587035B7}" srcOrd="0" destOrd="0" presId="urn:microsoft.com/office/officeart/2005/8/layout/orgChart1"/>
    <dgm:cxn modelId="{51D79A9C-4C4D-40EB-B6DC-B845EA560D41}" srcId="{F94B6017-1C7D-4DB9-9C0C-769BCDA60877}" destId="{2D27A24C-9521-4473-80EE-EEB4AE34CB2A}" srcOrd="2" destOrd="0" parTransId="{9F01CF80-9676-4698-B9AB-44CC36A57A4F}" sibTransId="{4D001A6C-2A7B-4826-AAE3-E4CC5D7F4987}"/>
    <dgm:cxn modelId="{435FCF9E-116D-4A1F-A285-EBA6DB4F7779}" type="presOf" srcId="{98C86AD4-48EE-43B6-BDF2-B646A1680354}" destId="{A6F0FBBB-A5CC-4C4C-A0EB-7D68BF8177A7}" srcOrd="0" destOrd="0" presId="urn:microsoft.com/office/officeart/2005/8/layout/orgChart1"/>
    <dgm:cxn modelId="{C69B8B9F-5ED7-433B-95E5-F9EA425DD338}" type="presOf" srcId="{AC90EDF8-58D2-4E5A-8DCF-223CDE17E988}" destId="{7A719CEE-7DB1-4C7B-8626-290A8107B68F}" srcOrd="0" destOrd="0" presId="urn:microsoft.com/office/officeart/2005/8/layout/orgChart1"/>
    <dgm:cxn modelId="{FBED1BA6-4A3F-4BC4-9E43-510DBABFFD99}" srcId="{F94B6017-1C7D-4DB9-9C0C-769BCDA60877}" destId="{C8414281-842D-486A-8FF5-FC3E48E3415E}" srcOrd="0" destOrd="0" parTransId="{81E49DBA-0AA3-4DD5-B989-6C291799E32F}" sibTransId="{8B6CB123-834A-4B7D-8D01-54089DDACA2C}"/>
    <dgm:cxn modelId="{9FA7BBA8-EAB3-40BE-A56C-7A3D0AEDD7C3}" type="presOf" srcId="{CED127C7-750D-4465-9EE4-B2E09BDEE19E}" destId="{27F9FAAE-9988-4D36-87F0-A5C73A5695FA}" srcOrd="0" destOrd="0" presId="urn:microsoft.com/office/officeart/2005/8/layout/orgChart1"/>
    <dgm:cxn modelId="{E93869AD-E9A9-481E-A438-91DB739A3766}" srcId="{070FF71E-DDA9-4E04-8161-29CFDD87BAAD}" destId="{C1966977-C3A8-4174-929C-6459BF127702}" srcOrd="1" destOrd="0" parTransId="{EED6961D-A2FC-4ACC-B9B7-152F7EFDD77D}" sibTransId="{CDC0DA4F-5612-4655-9225-D3F1471BABEA}"/>
    <dgm:cxn modelId="{BD7F30B3-0715-49FE-9F6D-12D82ABE0489}" type="presOf" srcId="{068EBE90-6967-4103-8BD4-E28D9F95CE4D}" destId="{FB85E334-5A59-44D1-A0CC-D6668D4E1E05}" srcOrd="0" destOrd="0" presId="urn:microsoft.com/office/officeart/2005/8/layout/orgChart1"/>
    <dgm:cxn modelId="{5E90ACBE-EAA3-4D43-9D4E-FE3C20D0C713}" type="presOf" srcId="{19C71C5D-5EDE-4502-AEEA-BE193C2175DC}" destId="{C3365AE7-6586-45F9-BA7E-4D1585392364}" srcOrd="1" destOrd="0" presId="urn:microsoft.com/office/officeart/2005/8/layout/orgChart1"/>
    <dgm:cxn modelId="{8762E8C2-CEE1-4165-A6DB-CFF1284225EA}" type="presOf" srcId="{19C71C5D-5EDE-4502-AEEA-BE193C2175DC}" destId="{FFF47C56-4439-4306-B66F-262F86EED2F8}" srcOrd="0" destOrd="0" presId="urn:microsoft.com/office/officeart/2005/8/layout/orgChart1"/>
    <dgm:cxn modelId="{1609A0C3-8F09-4EA5-90BB-DEF20D1F9C0B}" srcId="{0F7CCB71-AB16-43D2-8BA2-19120AB24131}" destId="{DA1542AA-1FC1-4473-978A-97689053A47A}" srcOrd="0" destOrd="0" parTransId="{D27DC6CA-E106-4A90-963C-B9D463DE9704}" sibTransId="{A4043ADE-9AB9-4DA3-B236-AC889BD8F946}"/>
    <dgm:cxn modelId="{90A2F3C3-37BA-4925-854C-1323C4051E24}" srcId="{2DF29F5F-C14E-46AF-9583-9FC254E999AC}" destId="{2354B64F-9BBE-441E-9439-2B6AE934263E}" srcOrd="0" destOrd="0" parTransId="{98C86AD4-48EE-43B6-BDF2-B646A1680354}" sibTransId="{736BC44E-3442-4144-8585-7895C6763D06}"/>
    <dgm:cxn modelId="{D96D3CCC-5765-4CEA-A9F9-510B511E5376}" type="presOf" srcId="{9E3B1CB0-45D7-40D8-96EF-258CC8BDD2A0}" destId="{70D248C5-DEF9-45D0-B586-A96E5113F2CD}" srcOrd="0" destOrd="0" presId="urn:microsoft.com/office/officeart/2005/8/layout/orgChart1"/>
    <dgm:cxn modelId="{6F2288D0-3ED0-4CF6-BAED-37BE25233EE4}" type="presOf" srcId="{9878C557-4522-484A-BBFD-BC398E4BF593}" destId="{D45EC0F3-4EFB-4920-BB25-5ABDC2B9CA8E}" srcOrd="0" destOrd="0" presId="urn:microsoft.com/office/officeart/2005/8/layout/orgChart1"/>
    <dgm:cxn modelId="{885C38D1-F4B9-41B1-8515-EBC525ADF1E7}" type="presOf" srcId="{C3F4CD13-9919-4E4A-AF95-0E59A693ED4C}" destId="{2D77AA71-A423-4587-A755-3A4D8D8DF10F}" srcOrd="0" destOrd="0" presId="urn:microsoft.com/office/officeart/2005/8/layout/orgChart1"/>
    <dgm:cxn modelId="{838EF3D1-47FD-4A84-8C3E-36563150F196}" type="presOf" srcId="{317FA593-C337-49EC-BB7E-DABA684FC6A6}" destId="{D6F1C727-8E39-46FA-98EC-2A9DE2F70574}" srcOrd="0" destOrd="0" presId="urn:microsoft.com/office/officeart/2005/8/layout/orgChart1"/>
    <dgm:cxn modelId="{C40642D5-3206-4607-BA56-998D07B7ADDB}" type="presOf" srcId="{1E3A2E7A-F6AD-4DCA-8ECC-D8A150B0798C}" destId="{09F2BE96-8194-4242-9420-7EB1170824F5}" srcOrd="0" destOrd="0" presId="urn:microsoft.com/office/officeart/2005/8/layout/orgChart1"/>
    <dgm:cxn modelId="{3F286DDB-32E9-4FC6-BE22-478B34166436}" type="presOf" srcId="{857A0900-5832-4354-AB7D-8945AF2BBD9D}" destId="{70A94D1E-6D06-433F-8043-A2F04E7A6EC5}" srcOrd="0" destOrd="0" presId="urn:microsoft.com/office/officeart/2005/8/layout/orgChart1"/>
    <dgm:cxn modelId="{E612A2DB-3237-46D2-8E4A-4A61F4E990E3}" type="presOf" srcId="{C1966977-C3A8-4174-929C-6459BF127702}" destId="{FB2BF59C-70DD-4F5B-BAB9-76DDA6604841}" srcOrd="0" destOrd="0" presId="urn:microsoft.com/office/officeart/2005/8/layout/orgChart1"/>
    <dgm:cxn modelId="{A9DF01DE-E72C-4C9D-9452-185D4F8EF865}" type="presOf" srcId="{2354B64F-9BBE-441E-9439-2B6AE934263E}" destId="{A59DD4C5-9E84-41D4-8309-72A8488AC6AB}" srcOrd="1" destOrd="0" presId="urn:microsoft.com/office/officeart/2005/8/layout/orgChart1"/>
    <dgm:cxn modelId="{55CA05DF-77D9-47E9-8599-D04F5378A1AE}" srcId="{DA1542AA-1FC1-4473-978A-97689053A47A}" destId="{317FA593-C337-49EC-BB7E-DABA684FC6A6}" srcOrd="0" destOrd="0" parTransId="{C213A7DA-B384-416D-94A2-F6A60198373C}" sibTransId="{E6F26C6B-2B2C-4F06-ACC7-44A462302F92}"/>
    <dgm:cxn modelId="{BC782CE4-B579-4C5A-A5C4-CB3AF0964B2B}" type="presOf" srcId="{070FF71E-DDA9-4E04-8161-29CFDD87BAAD}" destId="{D06220A1-C20D-4FEE-84AC-7DE142425098}" srcOrd="1" destOrd="0" presId="urn:microsoft.com/office/officeart/2005/8/layout/orgChart1"/>
    <dgm:cxn modelId="{4304BEF0-8810-4F6E-A83E-5754BE7CDCEB}" type="presOf" srcId="{40031996-8B20-4167-9108-F365D840F4A7}" destId="{9CCA91A0-0186-4093-832F-65142E7C6BE0}" srcOrd="0" destOrd="0" presId="urn:microsoft.com/office/officeart/2005/8/layout/orgChart1"/>
    <dgm:cxn modelId="{C1C06FF4-CF10-4F90-8CAC-0F94ADBEAF17}" srcId="{2354B64F-9BBE-441E-9439-2B6AE934263E}" destId="{01185256-A248-44AC-88DF-19ED3BEAC8C9}" srcOrd="1" destOrd="0" parTransId="{9E3B1CB0-45D7-40D8-96EF-258CC8BDD2A0}" sibTransId="{55666476-759B-4596-BAF2-EF9E847CB350}"/>
    <dgm:cxn modelId="{BEC9A2F5-8702-4DB2-A0DF-78DF36A77E55}" type="presOf" srcId="{F22C0FEF-1F24-4BD0-9E81-783AC9DB4144}" destId="{6A5DF4CB-B338-42A2-8A07-39F46FD7802D}" srcOrd="1" destOrd="0" presId="urn:microsoft.com/office/officeart/2005/8/layout/orgChart1"/>
    <dgm:cxn modelId="{6BFB62F8-7286-470F-875B-CE6585EA2BE7}" srcId="{C3F4CD13-9919-4E4A-AF95-0E59A693ED4C}" destId="{8DFB5EF8-238E-4063-A8FE-72BDE55C972B}" srcOrd="1" destOrd="0" parTransId="{98EEA6C1-419F-4371-9175-13C6DBC0E061}" sibTransId="{77A7BAC3-16E6-478C-B1F3-71F1899624F6}"/>
    <dgm:cxn modelId="{AC34B5FD-52F8-49AB-B604-3EC708DF9A82}" srcId="{5AA02479-8A59-44B7-B2C0-829F169D8B27}" destId="{C3F4CD13-9919-4E4A-AF95-0E59A693ED4C}" srcOrd="0" destOrd="0" parTransId="{8203F5A4-8055-4F04-AAF6-AB5A0572381E}" sibTransId="{09698208-76CC-41F2-9115-E3932D752484}"/>
    <dgm:cxn modelId="{74EA99FE-ED96-4899-A791-39BA17F9ECD8}" type="presOf" srcId="{01185256-A248-44AC-88DF-19ED3BEAC8C9}" destId="{6BF2A5E7-A05D-46CD-AA88-9A281C9EC781}" srcOrd="1" destOrd="0" presId="urn:microsoft.com/office/officeart/2005/8/layout/orgChart1"/>
    <dgm:cxn modelId="{8188E1FF-C6D4-44D9-9E9D-676C82EE7E52}" srcId="{317FA593-C337-49EC-BB7E-DABA684FC6A6}" destId="{F94B6017-1C7D-4DB9-9C0C-769BCDA60877}" srcOrd="1" destOrd="0" parTransId="{D9B97696-3D67-4505-8339-F46AC37735D4}" sibTransId="{C2C37EF2-2B6E-442E-8D41-3985C8299CE5}"/>
    <dgm:cxn modelId="{C2EA5736-897E-4731-A5A9-AABC90C8EE32}" type="presParOf" srcId="{2D2F1518-7231-467E-A168-509DBC9AD4DD}" destId="{B53B78A2-CE15-4C15-8A32-723BF11A6411}" srcOrd="0" destOrd="0" presId="urn:microsoft.com/office/officeart/2005/8/layout/orgChart1"/>
    <dgm:cxn modelId="{D34A5402-5D90-40A5-BD58-E51C0F71CE89}" type="presParOf" srcId="{B53B78A2-CE15-4C15-8A32-723BF11A6411}" destId="{2B1B616D-34AC-465E-848D-FC7B0DF577C2}" srcOrd="0" destOrd="0" presId="urn:microsoft.com/office/officeart/2005/8/layout/orgChart1"/>
    <dgm:cxn modelId="{EDD0ED73-290E-4E04-B471-9F2033C04181}" type="presParOf" srcId="{2B1B616D-34AC-465E-848D-FC7B0DF577C2}" destId="{C4DC7B53-EC3F-48CF-8AE7-7D18F6EC3283}" srcOrd="0" destOrd="0" presId="urn:microsoft.com/office/officeart/2005/8/layout/orgChart1"/>
    <dgm:cxn modelId="{4E48F6DD-05B8-489E-9FF4-B4DF47F7D09E}" type="presParOf" srcId="{2B1B616D-34AC-465E-848D-FC7B0DF577C2}" destId="{1AE1D4E8-A825-4929-ACC0-2557537B5AFE}" srcOrd="1" destOrd="0" presId="urn:microsoft.com/office/officeart/2005/8/layout/orgChart1"/>
    <dgm:cxn modelId="{51FDB4A5-760A-4CD1-A4D4-A3F22BA4F6C7}" type="presParOf" srcId="{B53B78A2-CE15-4C15-8A32-723BF11A6411}" destId="{4EC1E3BC-7B8E-4655-8022-A7695CE84551}" srcOrd="1" destOrd="0" presId="urn:microsoft.com/office/officeart/2005/8/layout/orgChart1"/>
    <dgm:cxn modelId="{4C4751C4-99D7-4BB9-BD44-0FE82CB12377}" type="presParOf" srcId="{4EC1E3BC-7B8E-4655-8022-A7695CE84551}" destId="{ADBF8B80-B4BA-4E02-9DA4-8A9C6D9BEAA2}" srcOrd="0" destOrd="0" presId="urn:microsoft.com/office/officeart/2005/8/layout/orgChart1"/>
    <dgm:cxn modelId="{F06B43B2-2168-4F65-8F70-7B06C3365494}" type="presParOf" srcId="{4EC1E3BC-7B8E-4655-8022-A7695CE84551}" destId="{2B5D9663-54B5-411C-A1C7-03CDF5C03AC7}" srcOrd="1" destOrd="0" presId="urn:microsoft.com/office/officeart/2005/8/layout/orgChart1"/>
    <dgm:cxn modelId="{A7E1AAEF-66CC-4C49-A179-82A759D4C969}" type="presParOf" srcId="{2B5D9663-54B5-411C-A1C7-03CDF5C03AC7}" destId="{8B79F7D6-895B-426D-8775-9F4F7B7BCD1E}" srcOrd="0" destOrd="0" presId="urn:microsoft.com/office/officeart/2005/8/layout/orgChart1"/>
    <dgm:cxn modelId="{1380BE3F-C278-4D4D-B173-886DD89BE3B2}" type="presParOf" srcId="{8B79F7D6-895B-426D-8775-9F4F7B7BCD1E}" destId="{D6F1C727-8E39-46FA-98EC-2A9DE2F70574}" srcOrd="0" destOrd="0" presId="urn:microsoft.com/office/officeart/2005/8/layout/orgChart1"/>
    <dgm:cxn modelId="{F7519890-0D98-4C47-80CD-A6550EFDE18D}" type="presParOf" srcId="{8B79F7D6-895B-426D-8775-9F4F7B7BCD1E}" destId="{7C082AAF-FE78-4A85-A946-712DF889F37A}" srcOrd="1" destOrd="0" presId="urn:microsoft.com/office/officeart/2005/8/layout/orgChart1"/>
    <dgm:cxn modelId="{031C0715-96BD-43F6-AF2C-6DD3BC2E8F5E}" type="presParOf" srcId="{2B5D9663-54B5-411C-A1C7-03CDF5C03AC7}" destId="{023FCE36-F69F-49A2-A3A6-CF9935C2EC89}" srcOrd="1" destOrd="0" presId="urn:microsoft.com/office/officeart/2005/8/layout/orgChart1"/>
    <dgm:cxn modelId="{EF1AC68A-4E20-4134-A27D-9991D8843396}" type="presParOf" srcId="{023FCE36-F69F-49A2-A3A6-CF9935C2EC89}" destId="{09F2BE96-8194-4242-9420-7EB1170824F5}" srcOrd="0" destOrd="0" presId="urn:microsoft.com/office/officeart/2005/8/layout/orgChart1"/>
    <dgm:cxn modelId="{4C59CB2C-CBC6-4AE1-A0D3-DDCC1F7EBCF3}" type="presParOf" srcId="{023FCE36-F69F-49A2-A3A6-CF9935C2EC89}" destId="{2B950F56-14F5-4233-868D-A37D73659B37}" srcOrd="1" destOrd="0" presId="urn:microsoft.com/office/officeart/2005/8/layout/orgChart1"/>
    <dgm:cxn modelId="{206BE132-5D97-4CEC-99CA-AB97CA7DF545}" type="presParOf" srcId="{2B950F56-14F5-4233-868D-A37D73659B37}" destId="{AE3D2B63-79CF-42FA-93D8-1398747A406B}" srcOrd="0" destOrd="0" presId="urn:microsoft.com/office/officeart/2005/8/layout/orgChart1"/>
    <dgm:cxn modelId="{EFB7D0E9-A652-45E6-B81A-B1BDF3D36B87}" type="presParOf" srcId="{AE3D2B63-79CF-42FA-93D8-1398747A406B}" destId="{BB245ADB-8894-4EAA-9618-B643F2493D09}" srcOrd="0" destOrd="0" presId="urn:microsoft.com/office/officeart/2005/8/layout/orgChart1"/>
    <dgm:cxn modelId="{89525A98-6405-481E-A938-029354D26C06}" type="presParOf" srcId="{AE3D2B63-79CF-42FA-93D8-1398747A406B}" destId="{A8A5318B-31F0-4346-8B3F-6566C1A13CA1}" srcOrd="1" destOrd="0" presId="urn:microsoft.com/office/officeart/2005/8/layout/orgChart1"/>
    <dgm:cxn modelId="{83F0B1C5-C9A7-4888-9751-1D6BA30ABDC0}" type="presParOf" srcId="{2B950F56-14F5-4233-868D-A37D73659B37}" destId="{7EB4DEED-F7C0-4823-91FB-A900AE6AC2D3}" srcOrd="1" destOrd="0" presId="urn:microsoft.com/office/officeart/2005/8/layout/orgChart1"/>
    <dgm:cxn modelId="{BA3DC4F4-B1C3-4FCB-8666-5E05E32384AC}" type="presParOf" srcId="{2B950F56-14F5-4233-868D-A37D73659B37}" destId="{5A27AA95-A392-4EB1-AFD4-86FDC7E11BDA}" srcOrd="2" destOrd="0" presId="urn:microsoft.com/office/officeart/2005/8/layout/orgChart1"/>
    <dgm:cxn modelId="{46B73D66-BAAA-4021-B7F3-BF8F639E147E}" type="presParOf" srcId="{023FCE36-F69F-49A2-A3A6-CF9935C2EC89}" destId="{C45F549D-C79D-46F0-BD39-513C3B5FC822}" srcOrd="2" destOrd="0" presId="urn:microsoft.com/office/officeart/2005/8/layout/orgChart1"/>
    <dgm:cxn modelId="{36A92E53-24A0-4682-B4E2-B7563F325AFB}" type="presParOf" srcId="{023FCE36-F69F-49A2-A3A6-CF9935C2EC89}" destId="{C4E84A8A-B8DD-45BA-99D5-1B21B752F98C}" srcOrd="3" destOrd="0" presId="urn:microsoft.com/office/officeart/2005/8/layout/orgChart1"/>
    <dgm:cxn modelId="{214BE146-DFE9-4E83-A310-5688E3245771}" type="presParOf" srcId="{C4E84A8A-B8DD-45BA-99D5-1B21B752F98C}" destId="{947BA18A-8B7F-4E59-875C-1054A218A002}" srcOrd="0" destOrd="0" presId="urn:microsoft.com/office/officeart/2005/8/layout/orgChart1"/>
    <dgm:cxn modelId="{824BA27F-D796-498E-A8BB-14B7068818FE}" type="presParOf" srcId="{947BA18A-8B7F-4E59-875C-1054A218A002}" destId="{839CD78A-8179-49B6-BCAE-2D63C395B66F}" srcOrd="0" destOrd="0" presId="urn:microsoft.com/office/officeart/2005/8/layout/orgChart1"/>
    <dgm:cxn modelId="{5A2C9268-234D-43D8-B5DE-B2469E914157}" type="presParOf" srcId="{947BA18A-8B7F-4E59-875C-1054A218A002}" destId="{8C0D92CB-9633-4D16-9316-05601DD26561}" srcOrd="1" destOrd="0" presId="urn:microsoft.com/office/officeart/2005/8/layout/orgChart1"/>
    <dgm:cxn modelId="{837B5660-CFC3-46AB-9C2C-63F807F25EF4}" type="presParOf" srcId="{C4E84A8A-B8DD-45BA-99D5-1B21B752F98C}" destId="{1316715F-A346-4E7E-8E22-0D2E75B8C7F6}" srcOrd="1" destOrd="0" presId="urn:microsoft.com/office/officeart/2005/8/layout/orgChart1"/>
    <dgm:cxn modelId="{52953CB5-1C3A-45C8-835E-CF7C9774E059}" type="presParOf" srcId="{1316715F-A346-4E7E-8E22-0D2E75B8C7F6}" destId="{B4B33DFF-1AB8-4F63-B8D0-2A84FE68A52B}" srcOrd="0" destOrd="0" presId="urn:microsoft.com/office/officeart/2005/8/layout/orgChart1"/>
    <dgm:cxn modelId="{02FDA9DC-E912-4A59-B27F-0F4FE4AC897C}" type="presParOf" srcId="{1316715F-A346-4E7E-8E22-0D2E75B8C7F6}" destId="{D995EA91-8205-4FE2-8DE6-CC6F3D1AC659}" srcOrd="1" destOrd="0" presId="urn:microsoft.com/office/officeart/2005/8/layout/orgChart1"/>
    <dgm:cxn modelId="{62FD9493-BB0A-4477-9747-A0AB1F0E22DA}" type="presParOf" srcId="{D995EA91-8205-4FE2-8DE6-CC6F3D1AC659}" destId="{6CEC6A43-24F8-4F70-BB86-0C46F9822F16}" srcOrd="0" destOrd="0" presId="urn:microsoft.com/office/officeart/2005/8/layout/orgChart1"/>
    <dgm:cxn modelId="{8FFBD3DB-8856-4FEB-B4AE-F81526F5874B}" type="presParOf" srcId="{6CEC6A43-24F8-4F70-BB86-0C46F9822F16}" destId="{60609662-90FE-4776-A6AC-CADE9E38BD3F}" srcOrd="0" destOrd="0" presId="urn:microsoft.com/office/officeart/2005/8/layout/orgChart1"/>
    <dgm:cxn modelId="{3F12ADF3-38AB-44E4-AE39-6C359BF0EE7D}" type="presParOf" srcId="{6CEC6A43-24F8-4F70-BB86-0C46F9822F16}" destId="{8E1B7AD7-BC8D-4004-BD36-90524B9DC85F}" srcOrd="1" destOrd="0" presId="urn:microsoft.com/office/officeart/2005/8/layout/orgChart1"/>
    <dgm:cxn modelId="{09960657-89C4-49B4-9DEF-25F4BA3CCE47}" type="presParOf" srcId="{D995EA91-8205-4FE2-8DE6-CC6F3D1AC659}" destId="{86732DB4-618C-45E1-8887-77A620CFB98F}" srcOrd="1" destOrd="0" presId="urn:microsoft.com/office/officeart/2005/8/layout/orgChart1"/>
    <dgm:cxn modelId="{14904918-21F1-4CD6-9BC1-2EC89CC2565D}" type="presParOf" srcId="{D995EA91-8205-4FE2-8DE6-CC6F3D1AC659}" destId="{E670B928-6559-434A-B553-A0A401C410EA}" srcOrd="2" destOrd="0" presId="urn:microsoft.com/office/officeart/2005/8/layout/orgChart1"/>
    <dgm:cxn modelId="{7539E136-1B73-4A35-9E29-4C0108A5D72F}" type="presParOf" srcId="{1316715F-A346-4E7E-8E22-0D2E75B8C7F6}" destId="{D45EC0F3-4EFB-4920-BB25-5ABDC2B9CA8E}" srcOrd="2" destOrd="0" presId="urn:microsoft.com/office/officeart/2005/8/layout/orgChart1"/>
    <dgm:cxn modelId="{89218C3C-9CC0-47B8-9B52-CDC089C640DB}" type="presParOf" srcId="{1316715F-A346-4E7E-8E22-0D2E75B8C7F6}" destId="{16776581-43C9-412C-9FDD-7C3564761B8E}" srcOrd="3" destOrd="0" presId="urn:microsoft.com/office/officeart/2005/8/layout/orgChart1"/>
    <dgm:cxn modelId="{A2F83DA6-AF46-4A4C-AF5E-93C76EFD7614}" type="presParOf" srcId="{16776581-43C9-412C-9FDD-7C3564761B8E}" destId="{94430953-4C10-4A47-9AB9-E4947860C5FE}" srcOrd="0" destOrd="0" presId="urn:microsoft.com/office/officeart/2005/8/layout/orgChart1"/>
    <dgm:cxn modelId="{6286CC92-658C-45E3-A7E8-B623F33269EC}" type="presParOf" srcId="{94430953-4C10-4A47-9AB9-E4947860C5FE}" destId="{FFF47C56-4439-4306-B66F-262F86EED2F8}" srcOrd="0" destOrd="0" presId="urn:microsoft.com/office/officeart/2005/8/layout/orgChart1"/>
    <dgm:cxn modelId="{B88CC0D1-8CBF-45A2-8149-6D8940CEC7FC}" type="presParOf" srcId="{94430953-4C10-4A47-9AB9-E4947860C5FE}" destId="{C3365AE7-6586-45F9-BA7E-4D1585392364}" srcOrd="1" destOrd="0" presId="urn:microsoft.com/office/officeart/2005/8/layout/orgChart1"/>
    <dgm:cxn modelId="{322DC8BC-C502-4D38-AD48-E71517648C4A}" type="presParOf" srcId="{16776581-43C9-412C-9FDD-7C3564761B8E}" destId="{E149DB0E-58C1-42FF-A86E-1D22ABB174DF}" srcOrd="1" destOrd="0" presId="urn:microsoft.com/office/officeart/2005/8/layout/orgChart1"/>
    <dgm:cxn modelId="{E144B55F-0FBF-4B13-BFF9-07D3D5E2EC23}" type="presParOf" srcId="{E149DB0E-58C1-42FF-A86E-1D22ABB174DF}" destId="{F85739B8-34D2-47AC-98D2-B5037C7CDBB9}" srcOrd="0" destOrd="0" presId="urn:microsoft.com/office/officeart/2005/8/layout/orgChart1"/>
    <dgm:cxn modelId="{EEF8EDFC-2859-4FCF-9EE3-9AADD3B9D8D0}" type="presParOf" srcId="{E149DB0E-58C1-42FF-A86E-1D22ABB174DF}" destId="{12E3F3BE-DE16-4629-B9BE-E07F0396281A}" srcOrd="1" destOrd="0" presId="urn:microsoft.com/office/officeart/2005/8/layout/orgChart1"/>
    <dgm:cxn modelId="{6C8C4187-6B44-4BEC-9456-0A62FD19E7FC}" type="presParOf" srcId="{12E3F3BE-DE16-4629-B9BE-E07F0396281A}" destId="{02591E80-9ACD-4CA0-BC38-CB67DB04B721}" srcOrd="0" destOrd="0" presId="urn:microsoft.com/office/officeart/2005/8/layout/orgChart1"/>
    <dgm:cxn modelId="{0A7A9B36-214D-4190-9D8D-4D78D73DA2D2}" type="presParOf" srcId="{02591E80-9ACD-4CA0-BC38-CB67DB04B721}" destId="{F22C2B02-AEC2-4CC6-ADE6-3474AC94E010}" srcOrd="0" destOrd="0" presId="urn:microsoft.com/office/officeart/2005/8/layout/orgChart1"/>
    <dgm:cxn modelId="{BE4D5E0E-0F3A-4706-9EE1-40F0F3222395}" type="presParOf" srcId="{02591E80-9ACD-4CA0-BC38-CB67DB04B721}" destId="{94D2C53F-DB42-4423-A1BC-4D54710088AB}" srcOrd="1" destOrd="0" presId="urn:microsoft.com/office/officeart/2005/8/layout/orgChart1"/>
    <dgm:cxn modelId="{10FFF263-32BA-46F8-8881-7F735BF8565B}" type="presParOf" srcId="{12E3F3BE-DE16-4629-B9BE-E07F0396281A}" destId="{0C12F1F4-BECD-43F4-90E5-AED82F181F81}" srcOrd="1" destOrd="0" presId="urn:microsoft.com/office/officeart/2005/8/layout/orgChart1"/>
    <dgm:cxn modelId="{7B7B26EA-F9C2-4E1D-ADDD-242100420B4E}" type="presParOf" srcId="{0C12F1F4-BECD-43F4-90E5-AED82F181F81}" destId="{92C450BC-0C05-4917-81FF-6DDAA81AD193}" srcOrd="0" destOrd="0" presId="urn:microsoft.com/office/officeart/2005/8/layout/orgChart1"/>
    <dgm:cxn modelId="{13AE879B-21E6-410E-BDE7-30682BF6A30D}" type="presParOf" srcId="{0C12F1F4-BECD-43F4-90E5-AED82F181F81}" destId="{E9107982-355C-4D74-83B4-E79968676BF9}" srcOrd="1" destOrd="0" presId="urn:microsoft.com/office/officeart/2005/8/layout/orgChart1"/>
    <dgm:cxn modelId="{8ECA38E0-4767-44B3-9985-999AB4B1D70E}" type="presParOf" srcId="{E9107982-355C-4D74-83B4-E79968676BF9}" destId="{515F5255-F4FF-41F8-AE6D-465CD815576B}" srcOrd="0" destOrd="0" presId="urn:microsoft.com/office/officeart/2005/8/layout/orgChart1"/>
    <dgm:cxn modelId="{BDB1D813-ADC3-4181-88DE-83361E47B914}" type="presParOf" srcId="{515F5255-F4FF-41F8-AE6D-465CD815576B}" destId="{2D77AA71-A423-4587-A755-3A4D8D8DF10F}" srcOrd="0" destOrd="0" presId="urn:microsoft.com/office/officeart/2005/8/layout/orgChart1"/>
    <dgm:cxn modelId="{49BDAC55-63DC-465C-A37C-96690F844315}" type="presParOf" srcId="{515F5255-F4FF-41F8-AE6D-465CD815576B}" destId="{6A49BE15-578D-4FDE-B897-F3DD6835DE8C}" srcOrd="1" destOrd="0" presId="urn:microsoft.com/office/officeart/2005/8/layout/orgChart1"/>
    <dgm:cxn modelId="{3BD823D5-9C8C-4AE9-BBD0-BEA97B0F0496}" type="presParOf" srcId="{E9107982-355C-4D74-83B4-E79968676BF9}" destId="{E09ACE39-18EA-422D-8F65-25611DAAC2D4}" srcOrd="1" destOrd="0" presId="urn:microsoft.com/office/officeart/2005/8/layout/orgChart1"/>
    <dgm:cxn modelId="{CFBA9D97-9770-4273-BA07-DA9EAA7ED64D}" type="presParOf" srcId="{E09ACE39-18EA-422D-8F65-25611DAAC2D4}" destId="{CBC8115E-5F7C-41B7-97FB-3413E9A5D675}" srcOrd="0" destOrd="0" presId="urn:microsoft.com/office/officeart/2005/8/layout/orgChart1"/>
    <dgm:cxn modelId="{36A61F08-E577-45C3-AE96-C74B711FC99A}" type="presParOf" srcId="{E09ACE39-18EA-422D-8F65-25611DAAC2D4}" destId="{FE2835A3-5B8A-4D91-BA3A-B6140ABBA63F}" srcOrd="1" destOrd="0" presId="urn:microsoft.com/office/officeart/2005/8/layout/orgChart1"/>
    <dgm:cxn modelId="{53AEDC1E-02D6-4F35-A3CF-99295F197CDC}" type="presParOf" srcId="{FE2835A3-5B8A-4D91-BA3A-B6140ABBA63F}" destId="{711CD350-FEEC-4504-A0D6-121AAF6255E9}" srcOrd="0" destOrd="0" presId="urn:microsoft.com/office/officeart/2005/8/layout/orgChart1"/>
    <dgm:cxn modelId="{0FBC2F0B-AF5F-4FBA-B981-4480C7878E7B}" type="presParOf" srcId="{711CD350-FEEC-4504-A0D6-121AAF6255E9}" destId="{9B440796-DF31-44F8-ADAC-846E98FBF17D}" srcOrd="0" destOrd="0" presId="urn:microsoft.com/office/officeart/2005/8/layout/orgChart1"/>
    <dgm:cxn modelId="{472650B1-546F-4A73-9FA0-BDB3E90B6E20}" type="presParOf" srcId="{711CD350-FEEC-4504-A0D6-121AAF6255E9}" destId="{D849265B-5B01-4333-B2BC-BF7C9D5DDBF0}" srcOrd="1" destOrd="0" presId="urn:microsoft.com/office/officeart/2005/8/layout/orgChart1"/>
    <dgm:cxn modelId="{EEDF6BDE-5905-40A6-B0EF-02262C585BF1}" type="presParOf" srcId="{FE2835A3-5B8A-4D91-BA3A-B6140ABBA63F}" destId="{EB135654-AB8E-40A7-8A72-147EB8D5C2DA}" srcOrd="1" destOrd="0" presId="urn:microsoft.com/office/officeart/2005/8/layout/orgChart1"/>
    <dgm:cxn modelId="{33F8B137-6B5C-42BF-BFED-6E339106B9E6}" type="presParOf" srcId="{FE2835A3-5B8A-4D91-BA3A-B6140ABBA63F}" destId="{2DBBCB71-D741-4F37-A1CE-8342F7FECC33}" srcOrd="2" destOrd="0" presId="urn:microsoft.com/office/officeart/2005/8/layout/orgChart1"/>
    <dgm:cxn modelId="{250CEC21-9C95-4B2F-BF68-62BC6D13477B}" type="presParOf" srcId="{E09ACE39-18EA-422D-8F65-25611DAAC2D4}" destId="{8A2D4316-2CF6-4CFD-B216-33D89F4A5206}" srcOrd="2" destOrd="0" presId="urn:microsoft.com/office/officeart/2005/8/layout/orgChart1"/>
    <dgm:cxn modelId="{4C5F6CF2-4FDA-4EF0-8855-8830EA2452D6}" type="presParOf" srcId="{E09ACE39-18EA-422D-8F65-25611DAAC2D4}" destId="{1C40AEDA-4458-4A48-8BB8-9850A8FD5629}" srcOrd="3" destOrd="0" presId="urn:microsoft.com/office/officeart/2005/8/layout/orgChart1"/>
    <dgm:cxn modelId="{C1D626DB-F4D5-4A90-9C96-813CC45BBC76}" type="presParOf" srcId="{1C40AEDA-4458-4A48-8BB8-9850A8FD5629}" destId="{5D18FAED-A836-45FE-A160-9598B11ED2C6}" srcOrd="0" destOrd="0" presId="urn:microsoft.com/office/officeart/2005/8/layout/orgChart1"/>
    <dgm:cxn modelId="{7F1EC781-E7C7-4306-A78E-995367D7A863}" type="presParOf" srcId="{5D18FAED-A836-45FE-A160-9598B11ED2C6}" destId="{98C7EC0F-650E-4978-AC00-AF2C0F30C941}" srcOrd="0" destOrd="0" presId="urn:microsoft.com/office/officeart/2005/8/layout/orgChart1"/>
    <dgm:cxn modelId="{58E3622C-AE62-49B7-A96A-120D2789D758}" type="presParOf" srcId="{5D18FAED-A836-45FE-A160-9598B11ED2C6}" destId="{45E6F503-9C33-4B3C-A2F4-7A4CCD80DF63}" srcOrd="1" destOrd="0" presId="urn:microsoft.com/office/officeart/2005/8/layout/orgChart1"/>
    <dgm:cxn modelId="{6AEA684C-349A-492B-B9FA-5ECAE3632E1A}" type="presParOf" srcId="{1C40AEDA-4458-4A48-8BB8-9850A8FD5629}" destId="{4E8506D8-CD27-4433-A85F-BBD1893F8CCF}" srcOrd="1" destOrd="0" presId="urn:microsoft.com/office/officeart/2005/8/layout/orgChart1"/>
    <dgm:cxn modelId="{311699F3-CFA9-4287-8511-D3085ED97882}" type="presParOf" srcId="{1C40AEDA-4458-4A48-8BB8-9850A8FD5629}" destId="{03CCAA08-5739-422F-A7F3-617C8441D80E}" srcOrd="2" destOrd="0" presId="urn:microsoft.com/office/officeart/2005/8/layout/orgChart1"/>
    <dgm:cxn modelId="{FBC2BA49-DA7E-4445-8CFD-8098113EC172}" type="presParOf" srcId="{E9107982-355C-4D74-83B4-E79968676BF9}" destId="{53C04CEB-F7CA-4463-A352-A2BD583D8120}" srcOrd="2" destOrd="0" presId="urn:microsoft.com/office/officeart/2005/8/layout/orgChart1"/>
    <dgm:cxn modelId="{FAB248AC-49CC-49F5-8667-68557C423251}" type="presParOf" srcId="{12E3F3BE-DE16-4629-B9BE-E07F0396281A}" destId="{378EA725-0449-43C9-8882-E38CF9C9FAB6}" srcOrd="2" destOrd="0" presId="urn:microsoft.com/office/officeart/2005/8/layout/orgChart1"/>
    <dgm:cxn modelId="{A875C567-5F88-4C60-9BAC-FCD5FC9A3962}" type="presParOf" srcId="{E149DB0E-58C1-42FF-A86E-1D22ABB174DF}" destId="{10B1429D-2D49-42FA-88BB-ED7CB97CD712}" srcOrd="2" destOrd="0" presId="urn:microsoft.com/office/officeart/2005/8/layout/orgChart1"/>
    <dgm:cxn modelId="{05865FB9-A772-4593-99FA-F473B7CC99C7}" type="presParOf" srcId="{E149DB0E-58C1-42FF-A86E-1D22ABB174DF}" destId="{EDF46E9A-1796-4D38-8468-366CA59664E2}" srcOrd="3" destOrd="0" presId="urn:microsoft.com/office/officeart/2005/8/layout/orgChart1"/>
    <dgm:cxn modelId="{7470CC88-CCBB-4CA0-AA4A-74CB17C7A7D7}" type="presParOf" srcId="{EDF46E9A-1796-4D38-8468-366CA59664E2}" destId="{AA04F527-D963-4112-A343-51F157AF9057}" srcOrd="0" destOrd="0" presId="urn:microsoft.com/office/officeart/2005/8/layout/orgChart1"/>
    <dgm:cxn modelId="{247FA592-2806-4DA9-A8C2-BF1F1405B742}" type="presParOf" srcId="{AA04F527-D963-4112-A343-51F157AF9057}" destId="{A4E7A3A9-F02B-48D5-8E69-3EE0587035B7}" srcOrd="0" destOrd="0" presId="urn:microsoft.com/office/officeart/2005/8/layout/orgChart1"/>
    <dgm:cxn modelId="{E43854EC-013B-4814-BCF1-0BCC11BB52D0}" type="presParOf" srcId="{AA04F527-D963-4112-A343-51F157AF9057}" destId="{9564107D-5A42-4B26-AFDE-452868484804}" srcOrd="1" destOrd="0" presId="urn:microsoft.com/office/officeart/2005/8/layout/orgChart1"/>
    <dgm:cxn modelId="{3CC5223F-BC4F-42F1-8A1F-F4504CD2D373}" type="presParOf" srcId="{EDF46E9A-1796-4D38-8468-366CA59664E2}" destId="{3CB60350-B334-4A6C-A4B5-75A65F13BA68}" srcOrd="1" destOrd="0" presId="urn:microsoft.com/office/officeart/2005/8/layout/orgChart1"/>
    <dgm:cxn modelId="{B3B6B271-C2D5-4143-891E-FCC2EB92A6BE}" type="presParOf" srcId="{3CB60350-B334-4A6C-A4B5-75A65F13BA68}" destId="{70A94D1E-6D06-433F-8043-A2F04E7A6EC5}" srcOrd="0" destOrd="0" presId="urn:microsoft.com/office/officeart/2005/8/layout/orgChart1"/>
    <dgm:cxn modelId="{0366F15B-8A80-4578-98C2-6596DF83204D}" type="presParOf" srcId="{3CB60350-B334-4A6C-A4B5-75A65F13BA68}" destId="{9EB974E3-4C95-4017-8AA9-95F78C9B3CD3}" srcOrd="1" destOrd="0" presId="urn:microsoft.com/office/officeart/2005/8/layout/orgChart1"/>
    <dgm:cxn modelId="{5B540201-EC16-419C-A35A-AD00D34B1CE7}" type="presParOf" srcId="{9EB974E3-4C95-4017-8AA9-95F78C9B3CD3}" destId="{0DD7E109-2221-443E-B775-E82EF4ADED85}" srcOrd="0" destOrd="0" presId="urn:microsoft.com/office/officeart/2005/8/layout/orgChart1"/>
    <dgm:cxn modelId="{A8BE80B6-0A49-4DD4-A446-017E74A3B21A}" type="presParOf" srcId="{0DD7E109-2221-443E-B775-E82EF4ADED85}" destId="{C0CC517E-3B54-4EF5-94CD-9FEC468FCFC5}" srcOrd="0" destOrd="0" presId="urn:microsoft.com/office/officeart/2005/8/layout/orgChart1"/>
    <dgm:cxn modelId="{202312CB-9A3C-4FB4-B017-DE9BD1495BBE}" type="presParOf" srcId="{0DD7E109-2221-443E-B775-E82EF4ADED85}" destId="{33FF78EE-EF72-4B98-9719-ADEFA17E56FF}" srcOrd="1" destOrd="0" presId="urn:microsoft.com/office/officeart/2005/8/layout/orgChart1"/>
    <dgm:cxn modelId="{B5828218-7767-4A7F-A8A5-4D0099EC782A}" type="presParOf" srcId="{9EB974E3-4C95-4017-8AA9-95F78C9B3CD3}" destId="{C9A27C7E-FD1A-46D5-A1C4-CA58C870A855}" srcOrd="1" destOrd="0" presId="urn:microsoft.com/office/officeart/2005/8/layout/orgChart1"/>
    <dgm:cxn modelId="{6CFA5E7C-8908-441C-B017-B9333D27C87F}" type="presParOf" srcId="{C9A27C7E-FD1A-46D5-A1C4-CA58C870A855}" destId="{FB85E334-5A59-44D1-A0CC-D6668D4E1E05}" srcOrd="0" destOrd="0" presId="urn:microsoft.com/office/officeart/2005/8/layout/orgChart1"/>
    <dgm:cxn modelId="{63699E0F-7B23-4D86-873A-165C3EFE6CD7}" type="presParOf" srcId="{C9A27C7E-FD1A-46D5-A1C4-CA58C870A855}" destId="{888CDC2D-16C9-4731-8A97-5F3F861097D5}" srcOrd="1" destOrd="0" presId="urn:microsoft.com/office/officeart/2005/8/layout/orgChart1"/>
    <dgm:cxn modelId="{5F823B17-6506-441E-B65B-0C8EFD5A816F}" type="presParOf" srcId="{888CDC2D-16C9-4731-8A97-5F3F861097D5}" destId="{8E07FE58-FA2E-440D-9D76-12BF72E59252}" srcOrd="0" destOrd="0" presId="urn:microsoft.com/office/officeart/2005/8/layout/orgChart1"/>
    <dgm:cxn modelId="{DC74B406-1944-4512-B1ED-1DF9BCDC4C0C}" type="presParOf" srcId="{8E07FE58-FA2E-440D-9D76-12BF72E59252}" destId="{32C6786F-E115-4BE5-9D98-E0E90293804D}" srcOrd="0" destOrd="0" presId="urn:microsoft.com/office/officeart/2005/8/layout/orgChart1"/>
    <dgm:cxn modelId="{9698D201-0666-45AA-B2F4-221929A768DD}" type="presParOf" srcId="{8E07FE58-FA2E-440D-9D76-12BF72E59252}" destId="{6A5DF4CB-B338-42A2-8A07-39F46FD7802D}" srcOrd="1" destOrd="0" presId="urn:microsoft.com/office/officeart/2005/8/layout/orgChart1"/>
    <dgm:cxn modelId="{4AC87237-8C15-44C2-9731-DBC7AE94CEF0}" type="presParOf" srcId="{888CDC2D-16C9-4731-8A97-5F3F861097D5}" destId="{AFD67C89-02C9-4E45-98F4-B9E57841CE36}" srcOrd="1" destOrd="0" presId="urn:microsoft.com/office/officeart/2005/8/layout/orgChart1"/>
    <dgm:cxn modelId="{24F0BC44-2B48-4F07-B9CB-9C202A78F980}" type="presParOf" srcId="{888CDC2D-16C9-4731-8A97-5F3F861097D5}" destId="{1DF76A97-0F27-4E6F-AA51-F9B5D37F4850}" srcOrd="2" destOrd="0" presId="urn:microsoft.com/office/officeart/2005/8/layout/orgChart1"/>
    <dgm:cxn modelId="{CF2A57AC-A771-4F8B-82C5-61EF411A3A94}" type="presParOf" srcId="{C9A27C7E-FD1A-46D5-A1C4-CA58C870A855}" destId="{FCBBF3B4-3805-4023-B283-0E07D9661132}" srcOrd="2" destOrd="0" presId="urn:microsoft.com/office/officeart/2005/8/layout/orgChart1"/>
    <dgm:cxn modelId="{FEA41021-D331-4E4A-8FC5-7700865644FD}" type="presParOf" srcId="{C9A27C7E-FD1A-46D5-A1C4-CA58C870A855}" destId="{9F810E10-D4F4-42D8-AA7A-83326EB8A39A}" srcOrd="3" destOrd="0" presId="urn:microsoft.com/office/officeart/2005/8/layout/orgChart1"/>
    <dgm:cxn modelId="{3CC5BDAD-1375-48FC-BD55-28C5AED0AD34}" type="presParOf" srcId="{9F810E10-D4F4-42D8-AA7A-83326EB8A39A}" destId="{86C1017A-19D8-4529-963F-D4DE9C3813E6}" srcOrd="0" destOrd="0" presId="urn:microsoft.com/office/officeart/2005/8/layout/orgChart1"/>
    <dgm:cxn modelId="{847DB5BD-3E1D-4A52-B8BF-D592A6896FE6}" type="presParOf" srcId="{86C1017A-19D8-4529-963F-D4DE9C3813E6}" destId="{1947CAB5-D8C1-4C2F-937B-5F13C7AC0839}" srcOrd="0" destOrd="0" presId="urn:microsoft.com/office/officeart/2005/8/layout/orgChart1"/>
    <dgm:cxn modelId="{42045900-ED9C-4657-A257-2DD088913B7B}" type="presParOf" srcId="{86C1017A-19D8-4529-963F-D4DE9C3813E6}" destId="{92AF9129-7FE8-4559-9418-D39F851A6B22}" srcOrd="1" destOrd="0" presId="urn:microsoft.com/office/officeart/2005/8/layout/orgChart1"/>
    <dgm:cxn modelId="{87B2B196-CEF6-439E-BD72-362C4FDF0ACA}" type="presParOf" srcId="{9F810E10-D4F4-42D8-AA7A-83326EB8A39A}" destId="{8F058196-621C-4833-BBB0-423F8F018031}" srcOrd="1" destOrd="0" presId="urn:microsoft.com/office/officeart/2005/8/layout/orgChart1"/>
    <dgm:cxn modelId="{A3A14770-84BA-4F2E-8B0E-41A7CFF8D478}" type="presParOf" srcId="{9F810E10-D4F4-42D8-AA7A-83326EB8A39A}" destId="{7291308F-7F39-43BA-B430-8E852A52E955}" srcOrd="2" destOrd="0" presId="urn:microsoft.com/office/officeart/2005/8/layout/orgChart1"/>
    <dgm:cxn modelId="{0CF68A4C-0CEE-496B-B379-795768675EAF}" type="presParOf" srcId="{9EB974E3-4C95-4017-8AA9-95F78C9B3CD3}" destId="{FF77A1AC-1253-4E17-BBB6-5C1354DBDC78}" srcOrd="2" destOrd="0" presId="urn:microsoft.com/office/officeart/2005/8/layout/orgChart1"/>
    <dgm:cxn modelId="{E3AC1C37-1A7A-43B5-A65B-1B58768DA911}" type="presParOf" srcId="{EDF46E9A-1796-4D38-8468-366CA59664E2}" destId="{3E21DBDE-F149-4708-8D9D-AE3E785607F5}" srcOrd="2" destOrd="0" presId="urn:microsoft.com/office/officeart/2005/8/layout/orgChart1"/>
    <dgm:cxn modelId="{14B356CC-9631-4479-8CA5-1FEED9C5010D}" type="presParOf" srcId="{E149DB0E-58C1-42FF-A86E-1D22ABB174DF}" destId="{39A3EA24-76C3-47B0-870A-9EAF83F03B25}" srcOrd="4" destOrd="0" presId="urn:microsoft.com/office/officeart/2005/8/layout/orgChart1"/>
    <dgm:cxn modelId="{5C7CFC6F-BFD1-4365-9954-391A79DC8B6D}" type="presParOf" srcId="{E149DB0E-58C1-42FF-A86E-1D22ABB174DF}" destId="{ED0DD127-5BE7-4D70-9B6E-B7649ACB8FDC}" srcOrd="5" destOrd="0" presId="urn:microsoft.com/office/officeart/2005/8/layout/orgChart1"/>
    <dgm:cxn modelId="{FE9816B9-DE47-4FED-B79C-2A7AB174A115}" type="presParOf" srcId="{ED0DD127-5BE7-4D70-9B6E-B7649ACB8FDC}" destId="{06E9B636-AE2C-45C8-A28D-97F2A3448EFA}" srcOrd="0" destOrd="0" presId="urn:microsoft.com/office/officeart/2005/8/layout/orgChart1"/>
    <dgm:cxn modelId="{1D1742AA-92A6-422B-8913-E7E86EF55AC5}" type="presParOf" srcId="{06E9B636-AE2C-45C8-A28D-97F2A3448EFA}" destId="{30BAF8D8-01DA-4154-BDFE-A58AE00C7025}" srcOrd="0" destOrd="0" presId="urn:microsoft.com/office/officeart/2005/8/layout/orgChart1"/>
    <dgm:cxn modelId="{7049A394-7D9F-4CBA-B36C-2B49856C5E2D}" type="presParOf" srcId="{06E9B636-AE2C-45C8-A28D-97F2A3448EFA}" destId="{554D3D4F-B474-4313-9E5E-75480E487246}" srcOrd="1" destOrd="0" presId="urn:microsoft.com/office/officeart/2005/8/layout/orgChart1"/>
    <dgm:cxn modelId="{194B3C61-F2A5-4F61-9900-2B7108E14E03}" type="presParOf" srcId="{ED0DD127-5BE7-4D70-9B6E-B7649ACB8FDC}" destId="{E9D718CF-4683-48E8-8079-A934FB6FA79F}" srcOrd="1" destOrd="0" presId="urn:microsoft.com/office/officeart/2005/8/layout/orgChart1"/>
    <dgm:cxn modelId="{94AD4F66-BF64-4B8F-8BA0-6089E40A6212}" type="presParOf" srcId="{E9D718CF-4683-48E8-8079-A934FB6FA79F}" destId="{B1773D16-5062-4B14-AD83-9E3DFE677306}" srcOrd="0" destOrd="0" presId="urn:microsoft.com/office/officeart/2005/8/layout/orgChart1"/>
    <dgm:cxn modelId="{D1D34DA0-41E0-4EFC-A5E0-1AC06ABFEE42}" type="presParOf" srcId="{E9D718CF-4683-48E8-8079-A934FB6FA79F}" destId="{AE6FC986-1FCC-4B09-99AB-757D45A37BEF}" srcOrd="1" destOrd="0" presId="urn:microsoft.com/office/officeart/2005/8/layout/orgChart1"/>
    <dgm:cxn modelId="{750C6FF3-8D98-4779-B637-63FB13E4F7A5}" type="presParOf" srcId="{AE6FC986-1FCC-4B09-99AB-757D45A37BEF}" destId="{155B77B2-A86F-4068-BE52-F9D3B3928C7B}" srcOrd="0" destOrd="0" presId="urn:microsoft.com/office/officeart/2005/8/layout/orgChart1"/>
    <dgm:cxn modelId="{8839D92B-AB51-43E8-940D-78DD5E92F5A9}" type="presParOf" srcId="{155B77B2-A86F-4068-BE52-F9D3B3928C7B}" destId="{97B01C7B-E490-4256-B1F6-59B999D8F192}" srcOrd="0" destOrd="0" presId="urn:microsoft.com/office/officeart/2005/8/layout/orgChart1"/>
    <dgm:cxn modelId="{10A84F00-667B-4E64-9395-A6BB673850D7}" type="presParOf" srcId="{155B77B2-A86F-4068-BE52-F9D3B3928C7B}" destId="{D06220A1-C20D-4FEE-84AC-7DE142425098}" srcOrd="1" destOrd="0" presId="urn:microsoft.com/office/officeart/2005/8/layout/orgChart1"/>
    <dgm:cxn modelId="{5BE69BED-5F6D-4E73-A9C9-8C99B021FB09}" type="presParOf" srcId="{AE6FC986-1FCC-4B09-99AB-757D45A37BEF}" destId="{3F70B572-6647-46D5-9EA3-06A3471DB1B1}" srcOrd="1" destOrd="0" presId="urn:microsoft.com/office/officeart/2005/8/layout/orgChart1"/>
    <dgm:cxn modelId="{0B4FCF77-0262-4198-8402-A2004F01DFFF}" type="presParOf" srcId="{3F70B572-6647-46D5-9EA3-06A3471DB1B1}" destId="{C3AFCDE1-7DD6-4CC4-A78F-63A39065EAF4}" srcOrd="0" destOrd="0" presId="urn:microsoft.com/office/officeart/2005/8/layout/orgChart1"/>
    <dgm:cxn modelId="{993C4E50-A63E-4957-8DB2-AD3945C89849}" type="presParOf" srcId="{3F70B572-6647-46D5-9EA3-06A3471DB1B1}" destId="{144CB9DD-9B3A-485D-83CC-7EE7C3D9EEAB}" srcOrd="1" destOrd="0" presId="urn:microsoft.com/office/officeart/2005/8/layout/orgChart1"/>
    <dgm:cxn modelId="{E0CCB116-8831-4781-8DAA-8AD2E48C9B31}" type="presParOf" srcId="{144CB9DD-9B3A-485D-83CC-7EE7C3D9EEAB}" destId="{CCE9193E-1FD5-48EF-A4F2-84953165A054}" srcOrd="0" destOrd="0" presId="urn:microsoft.com/office/officeart/2005/8/layout/orgChart1"/>
    <dgm:cxn modelId="{A698D9E2-BAFE-45C3-9934-7DE9B2CDDE06}" type="presParOf" srcId="{CCE9193E-1FD5-48EF-A4F2-84953165A054}" destId="{27F9FAAE-9988-4D36-87F0-A5C73A5695FA}" srcOrd="0" destOrd="0" presId="urn:microsoft.com/office/officeart/2005/8/layout/orgChart1"/>
    <dgm:cxn modelId="{4B4825F2-F57D-4601-A690-953ED5DA63D4}" type="presParOf" srcId="{CCE9193E-1FD5-48EF-A4F2-84953165A054}" destId="{734E9296-E7FE-4F55-B0D9-3D4F5FF0C56B}" srcOrd="1" destOrd="0" presId="urn:microsoft.com/office/officeart/2005/8/layout/orgChart1"/>
    <dgm:cxn modelId="{C82EAE62-988B-45F2-8206-32F7239A2FA2}" type="presParOf" srcId="{144CB9DD-9B3A-485D-83CC-7EE7C3D9EEAB}" destId="{3229BEB2-6F3E-4989-BD18-93A90F1CC1B4}" srcOrd="1" destOrd="0" presId="urn:microsoft.com/office/officeart/2005/8/layout/orgChart1"/>
    <dgm:cxn modelId="{0F29BBC8-E502-4C07-A583-F3935B6E388F}" type="presParOf" srcId="{144CB9DD-9B3A-485D-83CC-7EE7C3D9EEAB}" destId="{564FEC4B-52C0-4495-83EE-C5A5D52C3EB5}" srcOrd="2" destOrd="0" presId="urn:microsoft.com/office/officeart/2005/8/layout/orgChart1"/>
    <dgm:cxn modelId="{D5958B02-B598-46E0-BDF9-93ABE578E052}" type="presParOf" srcId="{3F70B572-6647-46D5-9EA3-06A3471DB1B1}" destId="{D5465CEF-35AA-44DB-AF3C-1323137E00B5}" srcOrd="2" destOrd="0" presId="urn:microsoft.com/office/officeart/2005/8/layout/orgChart1"/>
    <dgm:cxn modelId="{5CD58947-8168-4172-88BE-65A7CCC426AD}" type="presParOf" srcId="{3F70B572-6647-46D5-9EA3-06A3471DB1B1}" destId="{57674D39-867B-4C44-92DB-64F8B09606D3}" srcOrd="3" destOrd="0" presId="urn:microsoft.com/office/officeart/2005/8/layout/orgChart1"/>
    <dgm:cxn modelId="{FE4173DC-823B-486C-B3CA-E63FB3DF8E92}" type="presParOf" srcId="{57674D39-867B-4C44-92DB-64F8B09606D3}" destId="{4B3A6EFE-F4D3-4A28-9A50-B7CAC8A3F1CF}" srcOrd="0" destOrd="0" presId="urn:microsoft.com/office/officeart/2005/8/layout/orgChart1"/>
    <dgm:cxn modelId="{9A150CA2-A2FA-4813-B175-D078F13302FC}" type="presParOf" srcId="{4B3A6EFE-F4D3-4A28-9A50-B7CAC8A3F1CF}" destId="{FB2BF59C-70DD-4F5B-BAB9-76DDA6604841}" srcOrd="0" destOrd="0" presId="urn:microsoft.com/office/officeart/2005/8/layout/orgChart1"/>
    <dgm:cxn modelId="{BB8D9F70-2366-404C-AC98-8DD9027E8E30}" type="presParOf" srcId="{4B3A6EFE-F4D3-4A28-9A50-B7CAC8A3F1CF}" destId="{5F2576A5-C266-4FD4-AEEC-14D8F9EB5873}" srcOrd="1" destOrd="0" presId="urn:microsoft.com/office/officeart/2005/8/layout/orgChart1"/>
    <dgm:cxn modelId="{DDE0D794-0EF5-458D-A9FF-F0612712E005}" type="presParOf" srcId="{57674D39-867B-4C44-92DB-64F8B09606D3}" destId="{DCE0DAE1-6452-4D1B-AB33-B381EDEF36BB}" srcOrd="1" destOrd="0" presId="urn:microsoft.com/office/officeart/2005/8/layout/orgChart1"/>
    <dgm:cxn modelId="{ABC48F0C-E051-444C-BD21-58058735CF6C}" type="presParOf" srcId="{57674D39-867B-4C44-92DB-64F8B09606D3}" destId="{E1EB0DF8-71FA-4792-82AD-75647D69EEC6}" srcOrd="2" destOrd="0" presId="urn:microsoft.com/office/officeart/2005/8/layout/orgChart1"/>
    <dgm:cxn modelId="{5BCA6D2F-0014-4192-8B2A-6A8BDDE0F40F}" type="presParOf" srcId="{AE6FC986-1FCC-4B09-99AB-757D45A37BEF}" destId="{DA188552-E874-43DD-B812-590C7417A65F}" srcOrd="2" destOrd="0" presId="urn:microsoft.com/office/officeart/2005/8/layout/orgChart1"/>
    <dgm:cxn modelId="{B89C483C-17D0-4F3A-98E3-F2506ED55B5C}" type="presParOf" srcId="{ED0DD127-5BE7-4D70-9B6E-B7649ACB8FDC}" destId="{66591CBA-F235-416F-B26F-EF31B56C5145}" srcOrd="2" destOrd="0" presId="urn:microsoft.com/office/officeart/2005/8/layout/orgChart1"/>
    <dgm:cxn modelId="{4C899E1A-FF69-4534-9028-57359854E97A}" type="presParOf" srcId="{E149DB0E-58C1-42FF-A86E-1D22ABB174DF}" destId="{3164CACF-A463-43BD-AE47-5BC694CF1A60}" srcOrd="6" destOrd="0" presId="urn:microsoft.com/office/officeart/2005/8/layout/orgChart1"/>
    <dgm:cxn modelId="{FBA5C2E7-0137-4FE7-8B25-090F861EDC6C}" type="presParOf" srcId="{E149DB0E-58C1-42FF-A86E-1D22ABB174DF}" destId="{A4A279D9-ACC8-4FFB-B37B-FEE8475EAFA4}" srcOrd="7" destOrd="0" presId="urn:microsoft.com/office/officeart/2005/8/layout/orgChart1"/>
    <dgm:cxn modelId="{8A6539CC-6776-40D0-BECB-15975BCE0DB4}" type="presParOf" srcId="{A4A279D9-ACC8-4FFB-B37B-FEE8475EAFA4}" destId="{1AD752F0-74B3-49DB-AD7B-A51EDB1313D8}" srcOrd="0" destOrd="0" presId="urn:microsoft.com/office/officeart/2005/8/layout/orgChart1"/>
    <dgm:cxn modelId="{F5201B81-5C43-4668-AE33-84CB56840011}" type="presParOf" srcId="{1AD752F0-74B3-49DB-AD7B-A51EDB1313D8}" destId="{EF768973-4689-481F-9770-66CCE6D04F9E}" srcOrd="0" destOrd="0" presId="urn:microsoft.com/office/officeart/2005/8/layout/orgChart1"/>
    <dgm:cxn modelId="{A9FDB718-1118-493E-930C-E5DF42593FF5}" type="presParOf" srcId="{1AD752F0-74B3-49DB-AD7B-A51EDB1313D8}" destId="{B2888E6B-C78F-4392-9B21-A27A3DBF847A}" srcOrd="1" destOrd="0" presId="urn:microsoft.com/office/officeart/2005/8/layout/orgChart1"/>
    <dgm:cxn modelId="{ADCEF7A9-C0A8-4A4D-A41E-7D1092BDDD53}" type="presParOf" srcId="{A4A279D9-ACC8-4FFB-B37B-FEE8475EAFA4}" destId="{EEDB06A1-CD6A-46D5-811D-8E36B8834D23}" srcOrd="1" destOrd="0" presId="urn:microsoft.com/office/officeart/2005/8/layout/orgChart1"/>
    <dgm:cxn modelId="{04D70D4C-ECFF-42AF-B811-60865D5E3FF6}" type="presParOf" srcId="{EEDB06A1-CD6A-46D5-811D-8E36B8834D23}" destId="{A6F0FBBB-A5CC-4C4C-A0EB-7D68BF8177A7}" srcOrd="0" destOrd="0" presId="urn:microsoft.com/office/officeart/2005/8/layout/orgChart1"/>
    <dgm:cxn modelId="{B3DD92E7-2048-40A2-9A35-66BF0C0DE81D}" type="presParOf" srcId="{EEDB06A1-CD6A-46D5-811D-8E36B8834D23}" destId="{760415CB-F892-47EA-8494-FAD03BDA4C78}" srcOrd="1" destOrd="0" presId="urn:microsoft.com/office/officeart/2005/8/layout/orgChart1"/>
    <dgm:cxn modelId="{0C767C77-D90B-434E-BA60-A3EDCC0076C7}" type="presParOf" srcId="{760415CB-F892-47EA-8494-FAD03BDA4C78}" destId="{DB958882-693B-48AF-BEAB-E2848B27FCC8}" srcOrd="0" destOrd="0" presId="urn:microsoft.com/office/officeart/2005/8/layout/orgChart1"/>
    <dgm:cxn modelId="{E17C32F4-1994-4614-A2C7-FAC539DBC9F0}" type="presParOf" srcId="{DB958882-693B-48AF-BEAB-E2848B27FCC8}" destId="{5705AF5F-F1FD-44DF-9907-618F8DB25AAA}" srcOrd="0" destOrd="0" presId="urn:microsoft.com/office/officeart/2005/8/layout/orgChart1"/>
    <dgm:cxn modelId="{A4E7E19E-0EB7-4CB6-8253-2A86EF1CD905}" type="presParOf" srcId="{DB958882-693B-48AF-BEAB-E2848B27FCC8}" destId="{A59DD4C5-9E84-41D4-8309-72A8488AC6AB}" srcOrd="1" destOrd="0" presId="urn:microsoft.com/office/officeart/2005/8/layout/orgChart1"/>
    <dgm:cxn modelId="{89BF380B-F042-4F6C-85C1-A2E87B499E7A}" type="presParOf" srcId="{760415CB-F892-47EA-8494-FAD03BDA4C78}" destId="{AA29B9DA-FDB0-4418-898F-F9DFA42FB644}" srcOrd="1" destOrd="0" presId="urn:microsoft.com/office/officeart/2005/8/layout/orgChart1"/>
    <dgm:cxn modelId="{3C0404E1-1FA2-45EE-97D6-F27864048239}" type="presParOf" srcId="{AA29B9DA-FDB0-4418-898F-F9DFA42FB644}" destId="{71CA6606-957D-434A-B0EA-4C90359F65B7}" srcOrd="0" destOrd="0" presId="urn:microsoft.com/office/officeart/2005/8/layout/orgChart1"/>
    <dgm:cxn modelId="{1B53FE51-34D6-4690-8805-FC20D77F0D0E}" type="presParOf" srcId="{AA29B9DA-FDB0-4418-898F-F9DFA42FB644}" destId="{8DAD40E6-1E71-4066-B954-635C9D21DFD0}" srcOrd="1" destOrd="0" presId="urn:microsoft.com/office/officeart/2005/8/layout/orgChart1"/>
    <dgm:cxn modelId="{DB89B1D5-AE45-470B-99E9-77443907623B}" type="presParOf" srcId="{8DAD40E6-1E71-4066-B954-635C9D21DFD0}" destId="{78FBAA1C-F9F8-4043-847A-2A2912800B15}" srcOrd="0" destOrd="0" presId="urn:microsoft.com/office/officeart/2005/8/layout/orgChart1"/>
    <dgm:cxn modelId="{94C91255-A907-4453-840A-651E3B8BDDBE}" type="presParOf" srcId="{78FBAA1C-F9F8-4043-847A-2A2912800B15}" destId="{E11A9001-11B7-4844-901A-C60732557776}" srcOrd="0" destOrd="0" presId="urn:microsoft.com/office/officeart/2005/8/layout/orgChart1"/>
    <dgm:cxn modelId="{5DAA634C-893F-4B6B-B598-CFCC1598D513}" type="presParOf" srcId="{78FBAA1C-F9F8-4043-847A-2A2912800B15}" destId="{E366B240-BE95-414E-BDBF-4D48F22B2F8F}" srcOrd="1" destOrd="0" presId="urn:microsoft.com/office/officeart/2005/8/layout/orgChart1"/>
    <dgm:cxn modelId="{89A25D7E-0719-4A8B-9B69-802A519DC861}" type="presParOf" srcId="{8DAD40E6-1E71-4066-B954-635C9D21DFD0}" destId="{8F84C234-A06D-400E-9E8E-62B943720B72}" srcOrd="1" destOrd="0" presId="urn:microsoft.com/office/officeart/2005/8/layout/orgChart1"/>
    <dgm:cxn modelId="{A756B9D9-FC3D-43F0-8DCA-23C6D900ACD4}" type="presParOf" srcId="{8DAD40E6-1E71-4066-B954-635C9D21DFD0}" destId="{377AA414-8BAA-479B-B04D-718B09BA5398}" srcOrd="2" destOrd="0" presId="urn:microsoft.com/office/officeart/2005/8/layout/orgChart1"/>
    <dgm:cxn modelId="{1CFAC6AA-6B78-429E-AA64-5E6F54B082B2}" type="presParOf" srcId="{AA29B9DA-FDB0-4418-898F-F9DFA42FB644}" destId="{70D248C5-DEF9-45D0-B586-A96E5113F2CD}" srcOrd="2" destOrd="0" presId="urn:microsoft.com/office/officeart/2005/8/layout/orgChart1"/>
    <dgm:cxn modelId="{6049B756-D67A-41A6-B2A3-233F17DB44D4}" type="presParOf" srcId="{AA29B9DA-FDB0-4418-898F-F9DFA42FB644}" destId="{78071AC4-5AEE-4E7E-9101-A728231B4384}" srcOrd="3" destOrd="0" presId="urn:microsoft.com/office/officeart/2005/8/layout/orgChart1"/>
    <dgm:cxn modelId="{21F6F010-173E-4E20-8A9E-AD69FBA4E6EC}" type="presParOf" srcId="{78071AC4-5AEE-4E7E-9101-A728231B4384}" destId="{FD34481E-CA7C-4836-A68B-0A7A83DA774E}" srcOrd="0" destOrd="0" presId="urn:microsoft.com/office/officeart/2005/8/layout/orgChart1"/>
    <dgm:cxn modelId="{6CFB4ACF-B6E5-4C94-BBAE-1EE4E9CB0A11}" type="presParOf" srcId="{FD34481E-CA7C-4836-A68B-0A7A83DA774E}" destId="{B5987D51-85D7-4B4D-AA0C-978A6DB6B6D4}" srcOrd="0" destOrd="0" presId="urn:microsoft.com/office/officeart/2005/8/layout/orgChart1"/>
    <dgm:cxn modelId="{2C1E09EB-E91E-4A05-82F6-B5F496666A61}" type="presParOf" srcId="{FD34481E-CA7C-4836-A68B-0A7A83DA774E}" destId="{6BF2A5E7-A05D-46CD-AA88-9A281C9EC781}" srcOrd="1" destOrd="0" presId="urn:microsoft.com/office/officeart/2005/8/layout/orgChart1"/>
    <dgm:cxn modelId="{EBF87CCA-1D37-434B-9823-E1934CD55780}" type="presParOf" srcId="{78071AC4-5AEE-4E7E-9101-A728231B4384}" destId="{CDE9AA2F-92BB-4917-8318-D16D7799FB08}" srcOrd="1" destOrd="0" presId="urn:microsoft.com/office/officeart/2005/8/layout/orgChart1"/>
    <dgm:cxn modelId="{F1DDAEB2-439E-4A90-970F-D25DA407DB9E}" type="presParOf" srcId="{78071AC4-5AEE-4E7E-9101-A728231B4384}" destId="{18B4E088-DCAD-496D-8481-553DB0A111D2}" srcOrd="2" destOrd="0" presId="urn:microsoft.com/office/officeart/2005/8/layout/orgChart1"/>
    <dgm:cxn modelId="{6C70F672-DC1B-4C0D-8594-14A727C08D1C}" type="presParOf" srcId="{760415CB-F892-47EA-8494-FAD03BDA4C78}" destId="{68114774-51A1-4D77-BA59-671115A28F26}" srcOrd="2" destOrd="0" presId="urn:microsoft.com/office/officeart/2005/8/layout/orgChart1"/>
    <dgm:cxn modelId="{859336FB-C972-4ECB-87D3-9BC2F522E344}" type="presParOf" srcId="{A4A279D9-ACC8-4FFB-B37B-FEE8475EAFA4}" destId="{B611AE16-1109-4794-87C3-03C4B7BB13E6}" srcOrd="2" destOrd="0" presId="urn:microsoft.com/office/officeart/2005/8/layout/orgChart1"/>
    <dgm:cxn modelId="{8F261C3E-7308-4B7B-84F4-509C961EE64E}" type="presParOf" srcId="{16776581-43C9-412C-9FDD-7C3564761B8E}" destId="{E5A5EB2D-BD8E-4A08-82C2-706CAE233D7D}" srcOrd="2" destOrd="0" presId="urn:microsoft.com/office/officeart/2005/8/layout/orgChart1"/>
    <dgm:cxn modelId="{D2A10171-9FC3-421E-89B4-6B9CD584E0D9}" type="presParOf" srcId="{1316715F-A346-4E7E-8E22-0D2E75B8C7F6}" destId="{4091CD41-33E4-401A-A257-C056898F1596}" srcOrd="4" destOrd="0" presId="urn:microsoft.com/office/officeart/2005/8/layout/orgChart1"/>
    <dgm:cxn modelId="{ED2B543A-278B-4201-ACEF-FA8A98F2F41D}" type="presParOf" srcId="{1316715F-A346-4E7E-8E22-0D2E75B8C7F6}" destId="{BFFC0271-AC60-48DE-B2A3-E5EF9941B5CE}" srcOrd="5" destOrd="0" presId="urn:microsoft.com/office/officeart/2005/8/layout/orgChart1"/>
    <dgm:cxn modelId="{048F4439-EDD1-4352-9D05-0CC3C745ECCA}" type="presParOf" srcId="{BFFC0271-AC60-48DE-B2A3-E5EF9941B5CE}" destId="{2C8A7FA1-D24D-417A-B1FC-A901B83B140C}" srcOrd="0" destOrd="0" presId="urn:microsoft.com/office/officeart/2005/8/layout/orgChart1"/>
    <dgm:cxn modelId="{A2A243E0-2C55-4F8A-996E-5AB4AB207609}" type="presParOf" srcId="{2C8A7FA1-D24D-417A-B1FC-A901B83B140C}" destId="{6A3BE882-2F63-4E1B-9D05-5AB4B22A4694}" srcOrd="0" destOrd="0" presId="urn:microsoft.com/office/officeart/2005/8/layout/orgChart1"/>
    <dgm:cxn modelId="{4C14AE3D-760D-4B7F-9D84-B852D36F8546}" type="presParOf" srcId="{2C8A7FA1-D24D-417A-B1FC-A901B83B140C}" destId="{68C8B9D3-41D1-4656-875C-9C62D0A4DB0D}" srcOrd="1" destOrd="0" presId="urn:microsoft.com/office/officeart/2005/8/layout/orgChart1"/>
    <dgm:cxn modelId="{9491B7FF-B6D6-46EE-860D-1816A0147331}" type="presParOf" srcId="{BFFC0271-AC60-48DE-B2A3-E5EF9941B5CE}" destId="{B90D3018-7F8C-4371-B94C-EF92E55F92C5}" srcOrd="1" destOrd="0" presId="urn:microsoft.com/office/officeart/2005/8/layout/orgChart1"/>
    <dgm:cxn modelId="{189C1A06-9D2D-4ED9-BDD8-440846816196}" type="presParOf" srcId="{BFFC0271-AC60-48DE-B2A3-E5EF9941B5CE}" destId="{F030A624-73CD-4CD5-B869-23A025374626}" srcOrd="2" destOrd="0" presId="urn:microsoft.com/office/officeart/2005/8/layout/orgChart1"/>
    <dgm:cxn modelId="{4225C1BB-7B6E-4AAD-869D-76C08B697085}" type="presParOf" srcId="{C4E84A8A-B8DD-45BA-99D5-1B21B752F98C}" destId="{5AFB8EF4-BC95-4C39-8691-0DE359A50377}" srcOrd="2" destOrd="0" presId="urn:microsoft.com/office/officeart/2005/8/layout/orgChart1"/>
    <dgm:cxn modelId="{11705353-A38D-4581-8195-435E17B1E815}" type="presParOf" srcId="{2B5D9663-54B5-411C-A1C7-03CDF5C03AC7}" destId="{FA17BE62-2479-48FE-94C4-92A5B1CFD07D}" srcOrd="2" destOrd="0" presId="urn:microsoft.com/office/officeart/2005/8/layout/orgChart1"/>
    <dgm:cxn modelId="{188811EA-B73E-421C-A971-189F6E64D032}" type="presParOf" srcId="{4EC1E3BC-7B8E-4655-8022-A7695CE84551}" destId="{CCE2B8FF-C384-4122-A9AE-510A89A794FB}" srcOrd="2" destOrd="0" presId="urn:microsoft.com/office/officeart/2005/8/layout/orgChart1"/>
    <dgm:cxn modelId="{000DF7FE-699D-4055-A719-33C274650752}" type="presParOf" srcId="{4EC1E3BC-7B8E-4655-8022-A7695CE84551}" destId="{E81E93C6-8459-47E0-9025-19D061552958}" srcOrd="3" destOrd="0" presId="urn:microsoft.com/office/officeart/2005/8/layout/orgChart1"/>
    <dgm:cxn modelId="{8936A8B4-EDFE-4790-B240-9707D321BFBA}" type="presParOf" srcId="{E81E93C6-8459-47E0-9025-19D061552958}" destId="{5814E1B2-8726-4156-AB60-359481A553F7}" srcOrd="0" destOrd="0" presId="urn:microsoft.com/office/officeart/2005/8/layout/orgChart1"/>
    <dgm:cxn modelId="{B88BDEBB-BC37-4163-800D-B75744AF4DD2}" type="presParOf" srcId="{5814E1B2-8726-4156-AB60-359481A553F7}" destId="{93A2C29E-DE9D-4AA9-A040-13E3E061A143}" srcOrd="0" destOrd="0" presId="urn:microsoft.com/office/officeart/2005/8/layout/orgChart1"/>
    <dgm:cxn modelId="{7F53ADB0-9D2E-44CD-BDDB-684D5069DEA1}" type="presParOf" srcId="{5814E1B2-8726-4156-AB60-359481A553F7}" destId="{0106D02C-2A3B-4B51-9C42-FA87A6128A32}" srcOrd="1" destOrd="0" presId="urn:microsoft.com/office/officeart/2005/8/layout/orgChart1"/>
    <dgm:cxn modelId="{8B505FBD-7EBF-43FC-BB33-A57A61AA20E7}" type="presParOf" srcId="{E81E93C6-8459-47E0-9025-19D061552958}" destId="{03915534-1915-4A60-A4B5-B7E65FE32CE2}" srcOrd="1" destOrd="0" presId="urn:microsoft.com/office/officeart/2005/8/layout/orgChart1"/>
    <dgm:cxn modelId="{5A54025D-82B0-4F6E-AC0A-9DA33D1CFFFD}" type="presParOf" srcId="{03915534-1915-4A60-A4B5-B7E65FE32CE2}" destId="{9CCA91A0-0186-4093-832F-65142E7C6BE0}" srcOrd="0" destOrd="0" presId="urn:microsoft.com/office/officeart/2005/8/layout/orgChart1"/>
    <dgm:cxn modelId="{F14975C4-B095-4412-A662-64A4AB4B8D4E}" type="presParOf" srcId="{03915534-1915-4A60-A4B5-B7E65FE32CE2}" destId="{65A90526-5DF2-4EE6-B977-A4B908EFC18F}" srcOrd="1" destOrd="0" presId="urn:microsoft.com/office/officeart/2005/8/layout/orgChart1"/>
    <dgm:cxn modelId="{30DF77A3-7115-49B9-B380-D12AE23E1999}" type="presParOf" srcId="{65A90526-5DF2-4EE6-B977-A4B908EFC18F}" destId="{E756ECEE-F43F-4786-B1EF-01DC52563EF6}" srcOrd="0" destOrd="0" presId="urn:microsoft.com/office/officeart/2005/8/layout/orgChart1"/>
    <dgm:cxn modelId="{E05F42A4-2A8D-4FAB-8EB3-329090265C6D}" type="presParOf" srcId="{E756ECEE-F43F-4786-B1EF-01DC52563EF6}" destId="{80E1B3FC-A4B4-4DAE-8B46-3CD8BA7290E7}" srcOrd="0" destOrd="0" presId="urn:microsoft.com/office/officeart/2005/8/layout/orgChart1"/>
    <dgm:cxn modelId="{B3CC1DB8-84B8-4038-8085-9CD143F7F2BC}" type="presParOf" srcId="{E756ECEE-F43F-4786-B1EF-01DC52563EF6}" destId="{02459251-8845-4A9A-BFAD-60414B2E6E88}" srcOrd="1" destOrd="0" presId="urn:microsoft.com/office/officeart/2005/8/layout/orgChart1"/>
    <dgm:cxn modelId="{69BD3AB9-7E58-495C-A80E-0A6663E3EFF0}" type="presParOf" srcId="{65A90526-5DF2-4EE6-B977-A4B908EFC18F}" destId="{A2F354FA-EB60-42B7-BC57-5C1D45D5D4A7}" srcOrd="1" destOrd="0" presId="urn:microsoft.com/office/officeart/2005/8/layout/orgChart1"/>
    <dgm:cxn modelId="{B14F4E00-9B8F-4827-AEA1-1ACCD7E7F2DD}" type="presParOf" srcId="{65A90526-5DF2-4EE6-B977-A4B908EFC18F}" destId="{A970203C-C8F8-4CB3-9F68-3F26375EC156}" srcOrd="2" destOrd="0" presId="urn:microsoft.com/office/officeart/2005/8/layout/orgChart1"/>
    <dgm:cxn modelId="{A3912BC5-D24F-4B18-A45C-6A38066C10BD}" type="presParOf" srcId="{E81E93C6-8459-47E0-9025-19D061552958}" destId="{AB15F4D7-231D-4305-A744-82448A787C32}" srcOrd="2" destOrd="0" presId="urn:microsoft.com/office/officeart/2005/8/layout/orgChart1"/>
    <dgm:cxn modelId="{20B950AD-9984-41E8-B3D0-08FA7D2DD431}" type="presParOf" srcId="{4EC1E3BC-7B8E-4655-8022-A7695CE84551}" destId="{DF28ABE9-1466-425D-8C2F-1091D979D466}" srcOrd="4" destOrd="0" presId="urn:microsoft.com/office/officeart/2005/8/layout/orgChart1"/>
    <dgm:cxn modelId="{4EAE6757-3361-4AB6-BBF4-5AD9F4437011}" type="presParOf" srcId="{4EC1E3BC-7B8E-4655-8022-A7695CE84551}" destId="{A8198CAA-7A88-4E99-A749-9B20B0EB4283}" srcOrd="5" destOrd="0" presId="urn:microsoft.com/office/officeart/2005/8/layout/orgChart1"/>
    <dgm:cxn modelId="{1B4B3B05-7E3A-4DDF-8962-B048D9D8F8DA}" type="presParOf" srcId="{A8198CAA-7A88-4E99-A749-9B20B0EB4283}" destId="{828BF6D3-CF01-474B-9EAF-E3A25C331CDD}" srcOrd="0" destOrd="0" presId="urn:microsoft.com/office/officeart/2005/8/layout/orgChart1"/>
    <dgm:cxn modelId="{055E1EBC-91A4-4B54-A7BB-D4066CD38FBA}" type="presParOf" srcId="{828BF6D3-CF01-474B-9EAF-E3A25C331CDD}" destId="{7A719CEE-7DB1-4C7B-8626-290A8107B68F}" srcOrd="0" destOrd="0" presId="urn:microsoft.com/office/officeart/2005/8/layout/orgChart1"/>
    <dgm:cxn modelId="{DAA2F05E-7FF1-4DE2-9D53-44DBCC2174FC}" type="presParOf" srcId="{828BF6D3-CF01-474B-9EAF-E3A25C331CDD}" destId="{9EC14BB0-D609-4229-9877-5CDD8F049A14}" srcOrd="1" destOrd="0" presId="urn:microsoft.com/office/officeart/2005/8/layout/orgChart1"/>
    <dgm:cxn modelId="{FE8DF40E-B843-4D63-999E-D104AC30EF86}" type="presParOf" srcId="{A8198CAA-7A88-4E99-A749-9B20B0EB4283}" destId="{407A338A-DD4B-4358-AE1B-DBFB20DDD4E6}" srcOrd="1" destOrd="0" presId="urn:microsoft.com/office/officeart/2005/8/layout/orgChart1"/>
    <dgm:cxn modelId="{E34B6D15-8D7B-4935-A28E-3DE0E6884B6C}" type="presParOf" srcId="{A8198CAA-7A88-4E99-A749-9B20B0EB4283}" destId="{8A6912C9-5614-459B-A39A-F1327E912612}" srcOrd="2" destOrd="0" presId="urn:microsoft.com/office/officeart/2005/8/layout/orgChart1"/>
    <dgm:cxn modelId="{4802E32D-54ED-4F45-B8E6-53D76C78629B}" type="presParOf" srcId="{B53B78A2-CE15-4C15-8A32-723BF11A6411}" destId="{21627E7B-DE35-4315-B977-09231551FF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7CCB71-AB16-43D2-8BA2-19120AB24131}"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DA1542AA-1FC1-4473-978A-97689053A47A}">
      <dgm:prSet phldrT="[Text]"/>
      <dgm:spPr/>
      <dgm:t>
        <a:bodyPr/>
        <a:lstStyle/>
        <a:p>
          <a:r>
            <a:rPr lang="en-US" dirty="0">
              <a:solidFill>
                <a:srgbClr val="0070C0"/>
              </a:solidFill>
            </a:rPr>
            <a:t>Director of Communications</a:t>
          </a:r>
        </a:p>
      </dgm:t>
    </dgm:pt>
    <dgm:pt modelId="{D27DC6CA-E106-4A90-963C-B9D463DE9704}" type="parTrans" cxnId="{1609A0C3-8F09-4EA5-90BB-DEF20D1F9C0B}">
      <dgm:prSet/>
      <dgm:spPr/>
      <dgm:t>
        <a:bodyPr/>
        <a:lstStyle/>
        <a:p>
          <a:endParaRPr lang="en-US">
            <a:solidFill>
              <a:srgbClr val="0070C0"/>
            </a:solidFill>
          </a:endParaRPr>
        </a:p>
      </dgm:t>
    </dgm:pt>
    <dgm:pt modelId="{A4043ADE-9AB9-4DA3-B236-AC889BD8F946}" type="sibTrans" cxnId="{1609A0C3-8F09-4EA5-90BB-DEF20D1F9C0B}">
      <dgm:prSet/>
      <dgm:spPr/>
      <dgm:t>
        <a:bodyPr/>
        <a:lstStyle/>
        <a:p>
          <a:endParaRPr lang="en-US">
            <a:solidFill>
              <a:srgbClr val="0070C0"/>
            </a:solidFill>
          </a:endParaRPr>
        </a:p>
      </dgm:t>
    </dgm:pt>
    <dgm:pt modelId="{F94B6017-1C7D-4DB9-9C0C-769BCDA60877}">
      <dgm:prSet phldrT="[Text]"/>
      <dgm:spPr/>
      <dgm:t>
        <a:bodyPr/>
        <a:lstStyle/>
        <a:p>
          <a:r>
            <a:rPr lang="en-US" dirty="0">
              <a:solidFill>
                <a:srgbClr val="0070C0"/>
              </a:solidFill>
            </a:rPr>
            <a:t>Deputy Director of Communications</a:t>
          </a:r>
        </a:p>
      </dgm:t>
    </dgm:pt>
    <dgm:pt modelId="{D9B97696-3D67-4505-8339-F46AC37735D4}" type="parTrans" cxnId="{8188E1FF-C6D4-44D9-9E9D-676C82EE7E52}">
      <dgm:prSet/>
      <dgm:spPr/>
      <dgm:t>
        <a:bodyPr/>
        <a:lstStyle/>
        <a:p>
          <a:endParaRPr lang="en-US">
            <a:solidFill>
              <a:srgbClr val="0070C0"/>
            </a:solidFill>
          </a:endParaRPr>
        </a:p>
      </dgm:t>
    </dgm:pt>
    <dgm:pt modelId="{C2C37EF2-2B6E-442E-8D41-3985C8299CE5}" type="sibTrans" cxnId="{8188E1FF-C6D4-44D9-9E9D-676C82EE7E52}">
      <dgm:prSet/>
      <dgm:spPr/>
      <dgm:t>
        <a:bodyPr/>
        <a:lstStyle/>
        <a:p>
          <a:endParaRPr lang="en-US">
            <a:solidFill>
              <a:srgbClr val="0070C0"/>
            </a:solidFill>
          </a:endParaRPr>
        </a:p>
      </dgm:t>
    </dgm:pt>
    <dgm:pt modelId="{E92EEB95-6284-4A67-86F3-AC4B9E394BE6}">
      <dgm:prSet phldrT="[Text]"/>
      <dgm:spPr/>
      <dgm:t>
        <a:bodyPr/>
        <a:lstStyle/>
        <a:p>
          <a:r>
            <a:rPr lang="en-US" dirty="0">
              <a:solidFill>
                <a:srgbClr val="0070C0"/>
              </a:solidFill>
            </a:rPr>
            <a:t>IT Network Coordinator</a:t>
          </a:r>
        </a:p>
      </dgm:t>
    </dgm:pt>
    <dgm:pt modelId="{53C31BBE-2FAD-45BA-9A8A-008C6AF096EC}" type="parTrans" cxnId="{D037DD3D-DCC5-439F-9285-5972CC09FC43}">
      <dgm:prSet/>
      <dgm:spPr/>
      <dgm:t>
        <a:bodyPr/>
        <a:lstStyle/>
        <a:p>
          <a:endParaRPr lang="en-US">
            <a:solidFill>
              <a:srgbClr val="0070C0"/>
            </a:solidFill>
          </a:endParaRPr>
        </a:p>
      </dgm:t>
    </dgm:pt>
    <dgm:pt modelId="{1B468CC7-D987-4553-A98C-9A2F7E25ABCB}" type="sibTrans" cxnId="{D037DD3D-DCC5-439F-9285-5972CC09FC43}">
      <dgm:prSet/>
      <dgm:spPr/>
      <dgm:t>
        <a:bodyPr/>
        <a:lstStyle/>
        <a:p>
          <a:endParaRPr lang="en-US">
            <a:solidFill>
              <a:srgbClr val="0070C0"/>
            </a:solidFill>
          </a:endParaRPr>
        </a:p>
      </dgm:t>
    </dgm:pt>
    <dgm:pt modelId="{AC90EDF8-58D2-4E5A-8DCF-223CDE17E988}">
      <dgm:prSet phldrT="[Text]"/>
      <dgm:spPr/>
      <dgm:t>
        <a:bodyPr/>
        <a:lstStyle/>
        <a:p>
          <a:r>
            <a:rPr lang="en-US" dirty="0">
              <a:solidFill>
                <a:srgbClr val="0070C0"/>
              </a:solidFill>
            </a:rPr>
            <a:t>FT Administrative     Assist.</a:t>
          </a:r>
        </a:p>
      </dgm:t>
    </dgm:pt>
    <dgm:pt modelId="{8A4996A5-3AED-4E29-8F7D-701E64A23195}" type="parTrans" cxnId="{4474C278-ACF9-4698-9DBF-D50BE5618866}">
      <dgm:prSet/>
      <dgm:spPr/>
      <dgm:t>
        <a:bodyPr/>
        <a:lstStyle/>
        <a:p>
          <a:endParaRPr lang="en-US">
            <a:solidFill>
              <a:srgbClr val="0070C0"/>
            </a:solidFill>
          </a:endParaRPr>
        </a:p>
      </dgm:t>
    </dgm:pt>
    <dgm:pt modelId="{E99703AE-5D1C-4BC3-9041-74CF28ED738C}" type="sibTrans" cxnId="{4474C278-ACF9-4698-9DBF-D50BE5618866}">
      <dgm:prSet/>
      <dgm:spPr/>
      <dgm:t>
        <a:bodyPr/>
        <a:lstStyle/>
        <a:p>
          <a:endParaRPr lang="en-US">
            <a:solidFill>
              <a:srgbClr val="0070C0"/>
            </a:solidFill>
          </a:endParaRPr>
        </a:p>
      </dgm:t>
    </dgm:pt>
    <dgm:pt modelId="{2D27A24C-9521-4473-80EE-EEB4AE34CB2A}">
      <dgm:prSet phldrT="[Text]"/>
      <dgm:spPr/>
      <dgm:t>
        <a:bodyPr/>
        <a:lstStyle/>
        <a:p>
          <a:r>
            <a:rPr lang="en-US" dirty="0">
              <a:solidFill>
                <a:srgbClr val="0070C0"/>
              </a:solidFill>
            </a:rPr>
            <a:t>Training Coordinator</a:t>
          </a:r>
        </a:p>
      </dgm:t>
    </dgm:pt>
    <dgm:pt modelId="{9F01CF80-9676-4698-B9AB-44CC36A57A4F}" type="parTrans" cxnId="{51D79A9C-4C4D-40EB-B6DC-B845EA560D41}">
      <dgm:prSet/>
      <dgm:spPr/>
      <dgm:t>
        <a:bodyPr/>
        <a:lstStyle/>
        <a:p>
          <a:endParaRPr lang="en-US">
            <a:solidFill>
              <a:srgbClr val="0070C0"/>
            </a:solidFill>
          </a:endParaRPr>
        </a:p>
      </dgm:t>
    </dgm:pt>
    <dgm:pt modelId="{4D001A6C-2A7B-4826-AAE3-E4CC5D7F4987}" type="sibTrans" cxnId="{51D79A9C-4C4D-40EB-B6DC-B845EA560D41}">
      <dgm:prSet/>
      <dgm:spPr/>
      <dgm:t>
        <a:bodyPr/>
        <a:lstStyle/>
        <a:p>
          <a:endParaRPr lang="en-US">
            <a:solidFill>
              <a:srgbClr val="0070C0"/>
            </a:solidFill>
          </a:endParaRPr>
        </a:p>
      </dgm:t>
    </dgm:pt>
    <dgm:pt modelId="{5AA02479-8A59-44B7-B2C0-829F169D8B27}">
      <dgm:prSet phldrT="[Text]"/>
      <dgm:spPr/>
      <dgm:t>
        <a:bodyPr/>
        <a:lstStyle/>
        <a:p>
          <a:r>
            <a:rPr lang="en-US" dirty="0">
              <a:solidFill>
                <a:srgbClr val="0070C0"/>
              </a:solidFill>
            </a:rPr>
            <a:t>Group A Supervisor</a:t>
          </a:r>
        </a:p>
      </dgm:t>
    </dgm:pt>
    <dgm:pt modelId="{4CB5D3C4-BDAF-41A0-83A5-6B14FEBE93BC}" type="parTrans" cxnId="{E24B9E70-2497-494D-A169-B0F1D18626C8}">
      <dgm:prSet/>
      <dgm:spPr/>
      <dgm:t>
        <a:bodyPr/>
        <a:lstStyle/>
        <a:p>
          <a:endParaRPr lang="en-US">
            <a:solidFill>
              <a:srgbClr val="0070C0"/>
            </a:solidFill>
          </a:endParaRPr>
        </a:p>
      </dgm:t>
    </dgm:pt>
    <dgm:pt modelId="{270A56AA-B8F3-4920-8C23-FAB925BC39FD}" type="sibTrans" cxnId="{E24B9E70-2497-494D-A169-B0F1D18626C8}">
      <dgm:prSet/>
      <dgm:spPr/>
      <dgm:t>
        <a:bodyPr/>
        <a:lstStyle/>
        <a:p>
          <a:endParaRPr lang="en-US">
            <a:solidFill>
              <a:srgbClr val="0070C0"/>
            </a:solidFill>
          </a:endParaRPr>
        </a:p>
      </dgm:t>
    </dgm:pt>
    <dgm:pt modelId="{8AA63BD5-2721-43F0-99D4-F3224ADEB106}">
      <dgm:prSet phldrT="[Text]"/>
      <dgm:spPr/>
      <dgm:t>
        <a:bodyPr/>
        <a:lstStyle/>
        <a:p>
          <a:r>
            <a:rPr lang="en-US" dirty="0">
              <a:solidFill>
                <a:srgbClr val="0070C0"/>
              </a:solidFill>
            </a:rPr>
            <a:t>Group B Supervisor</a:t>
          </a:r>
        </a:p>
      </dgm:t>
    </dgm:pt>
    <dgm:pt modelId="{E7DF481C-2C09-4926-A8C1-E42EFFCCC13C}" type="parTrans" cxnId="{DFC02729-B874-4100-AC2C-626154617596}">
      <dgm:prSet/>
      <dgm:spPr/>
      <dgm:t>
        <a:bodyPr/>
        <a:lstStyle/>
        <a:p>
          <a:endParaRPr lang="en-US">
            <a:solidFill>
              <a:srgbClr val="0070C0"/>
            </a:solidFill>
          </a:endParaRPr>
        </a:p>
      </dgm:t>
    </dgm:pt>
    <dgm:pt modelId="{8F84EC6F-087A-4844-9BE4-4D580C3BC505}" type="sibTrans" cxnId="{DFC02729-B874-4100-AC2C-626154617596}">
      <dgm:prSet/>
      <dgm:spPr/>
      <dgm:t>
        <a:bodyPr/>
        <a:lstStyle/>
        <a:p>
          <a:endParaRPr lang="en-US">
            <a:solidFill>
              <a:srgbClr val="0070C0"/>
            </a:solidFill>
          </a:endParaRPr>
        </a:p>
      </dgm:t>
    </dgm:pt>
    <dgm:pt modelId="{D403EB6D-F502-4032-A025-E2384EFC7A6B}">
      <dgm:prSet phldrT="[Text]"/>
      <dgm:spPr/>
      <dgm:t>
        <a:bodyPr/>
        <a:lstStyle/>
        <a:p>
          <a:r>
            <a:rPr lang="en-US" dirty="0">
              <a:solidFill>
                <a:srgbClr val="0070C0"/>
              </a:solidFill>
            </a:rPr>
            <a:t>Group C Supervisor</a:t>
          </a:r>
        </a:p>
      </dgm:t>
    </dgm:pt>
    <dgm:pt modelId="{26BE4F05-1D47-4F81-98A9-7E3BEC0C6DC8}" type="parTrans" cxnId="{F65F8D92-1EDC-43B8-8C9F-F7586D7E4A8C}">
      <dgm:prSet/>
      <dgm:spPr/>
      <dgm:t>
        <a:bodyPr/>
        <a:lstStyle/>
        <a:p>
          <a:endParaRPr lang="en-US">
            <a:solidFill>
              <a:srgbClr val="0070C0"/>
            </a:solidFill>
          </a:endParaRPr>
        </a:p>
      </dgm:t>
    </dgm:pt>
    <dgm:pt modelId="{22E6C090-3235-4DC1-BBFA-1B9865E808B0}" type="sibTrans" cxnId="{F65F8D92-1EDC-43B8-8C9F-F7586D7E4A8C}">
      <dgm:prSet/>
      <dgm:spPr/>
      <dgm:t>
        <a:bodyPr/>
        <a:lstStyle/>
        <a:p>
          <a:endParaRPr lang="en-US">
            <a:solidFill>
              <a:srgbClr val="0070C0"/>
            </a:solidFill>
          </a:endParaRPr>
        </a:p>
      </dgm:t>
    </dgm:pt>
    <dgm:pt modelId="{2DF29F5F-C14E-46AF-9583-9FC254E999AC}">
      <dgm:prSet phldrT="[Text]"/>
      <dgm:spPr/>
      <dgm:t>
        <a:bodyPr/>
        <a:lstStyle/>
        <a:p>
          <a:r>
            <a:rPr lang="en-US" dirty="0">
              <a:solidFill>
                <a:srgbClr val="0070C0"/>
              </a:solidFill>
            </a:rPr>
            <a:t>Group D Supervisor</a:t>
          </a:r>
        </a:p>
      </dgm:t>
    </dgm:pt>
    <dgm:pt modelId="{DBCB61F6-4616-4717-B3FE-C8C4138D3475}" type="parTrans" cxnId="{A6702698-8925-4ACA-886E-755B8BCB27AF}">
      <dgm:prSet/>
      <dgm:spPr/>
      <dgm:t>
        <a:bodyPr/>
        <a:lstStyle/>
        <a:p>
          <a:endParaRPr lang="en-US">
            <a:solidFill>
              <a:srgbClr val="0070C0"/>
            </a:solidFill>
          </a:endParaRPr>
        </a:p>
      </dgm:t>
    </dgm:pt>
    <dgm:pt modelId="{E8A57E1A-6AB6-4ED0-83F4-19F3ADFE29F8}" type="sibTrans" cxnId="{A6702698-8925-4ACA-886E-755B8BCB27AF}">
      <dgm:prSet/>
      <dgm:spPr/>
      <dgm:t>
        <a:bodyPr/>
        <a:lstStyle/>
        <a:p>
          <a:endParaRPr lang="en-US">
            <a:solidFill>
              <a:srgbClr val="0070C0"/>
            </a:solidFill>
          </a:endParaRPr>
        </a:p>
      </dgm:t>
    </dgm:pt>
    <dgm:pt modelId="{96BCFBAA-04FB-4EAC-B64B-93A9C15BEEA8}">
      <dgm:prSet phldrT="[Text]"/>
      <dgm:spPr/>
      <dgm:t>
        <a:bodyPr/>
        <a:lstStyle/>
        <a:p>
          <a:r>
            <a:rPr lang="en-US" dirty="0">
              <a:solidFill>
                <a:srgbClr val="0070C0"/>
              </a:solidFill>
            </a:rPr>
            <a:t>FT Telecomm              11 per group</a:t>
          </a:r>
        </a:p>
      </dgm:t>
    </dgm:pt>
    <dgm:pt modelId="{35D34FC3-E897-4CC2-823E-42E64A21D429}" type="parTrans" cxnId="{56CCAA36-806E-464A-BB5C-3D991D20884C}">
      <dgm:prSet/>
      <dgm:spPr/>
      <dgm:t>
        <a:bodyPr/>
        <a:lstStyle/>
        <a:p>
          <a:endParaRPr lang="en-US">
            <a:solidFill>
              <a:srgbClr val="0070C0"/>
            </a:solidFill>
          </a:endParaRPr>
        </a:p>
      </dgm:t>
    </dgm:pt>
    <dgm:pt modelId="{3611C5A4-582A-44D5-B5C2-2210BCF0231C}" type="sibTrans" cxnId="{56CCAA36-806E-464A-BB5C-3D991D20884C}">
      <dgm:prSet/>
      <dgm:spPr/>
      <dgm:t>
        <a:bodyPr/>
        <a:lstStyle/>
        <a:p>
          <a:endParaRPr lang="en-US">
            <a:solidFill>
              <a:srgbClr val="0070C0"/>
            </a:solidFill>
          </a:endParaRPr>
        </a:p>
      </dgm:t>
    </dgm:pt>
    <dgm:pt modelId="{F22C0FEF-1F24-4BD0-9E81-783AC9DB4144}">
      <dgm:prSet phldrT="[Text]"/>
      <dgm:spPr/>
      <dgm:t>
        <a:bodyPr/>
        <a:lstStyle/>
        <a:p>
          <a:r>
            <a:rPr lang="en-US" dirty="0">
              <a:solidFill>
                <a:srgbClr val="0070C0"/>
              </a:solidFill>
            </a:rPr>
            <a:t>FT Telecomm               11 per group </a:t>
          </a:r>
        </a:p>
      </dgm:t>
    </dgm:pt>
    <dgm:pt modelId="{068EBE90-6967-4103-8BD4-E28D9F95CE4D}" type="parTrans" cxnId="{C97B4C1B-7F8D-4CF4-8F33-E9019F9262CC}">
      <dgm:prSet/>
      <dgm:spPr/>
      <dgm:t>
        <a:bodyPr/>
        <a:lstStyle/>
        <a:p>
          <a:endParaRPr lang="en-US">
            <a:solidFill>
              <a:srgbClr val="0070C0"/>
            </a:solidFill>
          </a:endParaRPr>
        </a:p>
      </dgm:t>
    </dgm:pt>
    <dgm:pt modelId="{F5E45A95-B751-4FA6-85C5-8A1497362A94}" type="sibTrans" cxnId="{C97B4C1B-7F8D-4CF4-8F33-E9019F9262CC}">
      <dgm:prSet/>
      <dgm:spPr/>
      <dgm:t>
        <a:bodyPr/>
        <a:lstStyle/>
        <a:p>
          <a:endParaRPr lang="en-US">
            <a:solidFill>
              <a:srgbClr val="0070C0"/>
            </a:solidFill>
          </a:endParaRPr>
        </a:p>
      </dgm:t>
    </dgm:pt>
    <dgm:pt modelId="{CED127C7-750D-4465-9EE4-B2E09BDEE19E}">
      <dgm:prSet phldrT="[Text]"/>
      <dgm:spPr/>
      <dgm:t>
        <a:bodyPr/>
        <a:lstStyle/>
        <a:p>
          <a:r>
            <a:rPr lang="en-US" dirty="0">
              <a:solidFill>
                <a:srgbClr val="0070C0"/>
              </a:solidFill>
            </a:rPr>
            <a:t>FT Telecomm               11 per group</a:t>
          </a:r>
        </a:p>
      </dgm:t>
    </dgm:pt>
    <dgm:pt modelId="{90D230FC-8364-4186-B6E4-A924BC4322F6}" type="parTrans" cxnId="{FDF12E6E-E9D3-4EB0-A269-BE4AE51BD373}">
      <dgm:prSet/>
      <dgm:spPr/>
      <dgm:t>
        <a:bodyPr/>
        <a:lstStyle/>
        <a:p>
          <a:endParaRPr lang="en-US">
            <a:solidFill>
              <a:srgbClr val="0070C0"/>
            </a:solidFill>
          </a:endParaRPr>
        </a:p>
      </dgm:t>
    </dgm:pt>
    <dgm:pt modelId="{CABEAF5E-A3BF-4A20-AA42-0E5E30B929BD}" type="sibTrans" cxnId="{FDF12E6E-E9D3-4EB0-A269-BE4AE51BD373}">
      <dgm:prSet/>
      <dgm:spPr/>
      <dgm:t>
        <a:bodyPr/>
        <a:lstStyle/>
        <a:p>
          <a:endParaRPr lang="en-US">
            <a:solidFill>
              <a:srgbClr val="0070C0"/>
            </a:solidFill>
          </a:endParaRPr>
        </a:p>
      </dgm:t>
    </dgm:pt>
    <dgm:pt modelId="{0D8799F5-E400-440A-AA11-D574D4A332BF}">
      <dgm:prSet phldrT="[Text]"/>
      <dgm:spPr/>
      <dgm:t>
        <a:bodyPr/>
        <a:lstStyle/>
        <a:p>
          <a:r>
            <a:rPr lang="en-US" dirty="0">
              <a:solidFill>
                <a:srgbClr val="0070C0"/>
              </a:solidFill>
            </a:rPr>
            <a:t>FT Telecomm             11 per group </a:t>
          </a:r>
        </a:p>
      </dgm:t>
    </dgm:pt>
    <dgm:pt modelId="{DC1A3907-2960-4DFF-B48A-3C4FDD37D76A}" type="parTrans" cxnId="{28F62D57-DFD7-4D8F-823B-C275FB329506}">
      <dgm:prSet/>
      <dgm:spPr/>
      <dgm:t>
        <a:bodyPr/>
        <a:lstStyle/>
        <a:p>
          <a:endParaRPr lang="en-US">
            <a:solidFill>
              <a:srgbClr val="0070C0"/>
            </a:solidFill>
          </a:endParaRPr>
        </a:p>
      </dgm:t>
    </dgm:pt>
    <dgm:pt modelId="{CE77B067-A7B8-4C64-A834-71E3299BB62B}" type="sibTrans" cxnId="{28F62D57-DFD7-4D8F-823B-C275FB329506}">
      <dgm:prSet/>
      <dgm:spPr/>
      <dgm:t>
        <a:bodyPr/>
        <a:lstStyle/>
        <a:p>
          <a:endParaRPr lang="en-US">
            <a:solidFill>
              <a:srgbClr val="0070C0"/>
            </a:solidFill>
          </a:endParaRPr>
        </a:p>
      </dgm:t>
    </dgm:pt>
    <dgm:pt modelId="{8DFB5EF8-238E-4063-A8FE-72BDE55C972B}">
      <dgm:prSet/>
      <dgm:spPr/>
      <dgm:t>
        <a:bodyPr/>
        <a:lstStyle/>
        <a:p>
          <a:r>
            <a:rPr lang="en-US" dirty="0">
              <a:solidFill>
                <a:srgbClr val="0070C0"/>
              </a:solidFill>
            </a:rPr>
            <a:t>PT Telecomm             1 per shift 8-4 &amp; 4-12</a:t>
          </a:r>
        </a:p>
      </dgm:t>
    </dgm:pt>
    <dgm:pt modelId="{98EEA6C1-419F-4371-9175-13C6DBC0E061}" type="parTrans" cxnId="{6BFB62F8-7286-470F-875B-CE6585EA2BE7}">
      <dgm:prSet/>
      <dgm:spPr/>
      <dgm:t>
        <a:bodyPr/>
        <a:lstStyle/>
        <a:p>
          <a:endParaRPr lang="en-US">
            <a:solidFill>
              <a:srgbClr val="0070C0"/>
            </a:solidFill>
          </a:endParaRPr>
        </a:p>
      </dgm:t>
    </dgm:pt>
    <dgm:pt modelId="{77A7BAC3-16E6-478C-B1F3-71F1899624F6}" type="sibTrans" cxnId="{6BFB62F8-7286-470F-875B-CE6585EA2BE7}">
      <dgm:prSet/>
      <dgm:spPr/>
      <dgm:t>
        <a:bodyPr/>
        <a:lstStyle/>
        <a:p>
          <a:endParaRPr lang="en-US">
            <a:solidFill>
              <a:srgbClr val="0070C0"/>
            </a:solidFill>
          </a:endParaRPr>
        </a:p>
      </dgm:t>
    </dgm:pt>
    <dgm:pt modelId="{9C7AE668-D812-4751-88D0-1F64B410AAC0}">
      <dgm:prSet/>
      <dgm:spPr/>
      <dgm:t>
        <a:bodyPr/>
        <a:lstStyle/>
        <a:p>
          <a:r>
            <a:rPr lang="en-US" dirty="0">
              <a:solidFill>
                <a:srgbClr val="0070C0"/>
              </a:solidFill>
            </a:rPr>
            <a:t>PT Telecomm              1 per shift 8-4 &amp; 4-12</a:t>
          </a:r>
        </a:p>
      </dgm:t>
    </dgm:pt>
    <dgm:pt modelId="{154A1C19-B8FA-4EB9-AF04-C15BD44C98A9}" type="parTrans" cxnId="{DC153417-F31A-4AA6-92B6-4DAB0DDA08A9}">
      <dgm:prSet/>
      <dgm:spPr/>
      <dgm:t>
        <a:bodyPr/>
        <a:lstStyle/>
        <a:p>
          <a:endParaRPr lang="en-US">
            <a:solidFill>
              <a:srgbClr val="0070C0"/>
            </a:solidFill>
          </a:endParaRPr>
        </a:p>
      </dgm:t>
    </dgm:pt>
    <dgm:pt modelId="{7CBE9A05-631F-4945-B5E5-32A6FFB91C7D}" type="sibTrans" cxnId="{DC153417-F31A-4AA6-92B6-4DAB0DDA08A9}">
      <dgm:prSet/>
      <dgm:spPr/>
      <dgm:t>
        <a:bodyPr/>
        <a:lstStyle/>
        <a:p>
          <a:endParaRPr lang="en-US">
            <a:solidFill>
              <a:srgbClr val="0070C0"/>
            </a:solidFill>
          </a:endParaRPr>
        </a:p>
      </dgm:t>
    </dgm:pt>
    <dgm:pt modelId="{C1966977-C3A8-4174-929C-6459BF127702}">
      <dgm:prSet/>
      <dgm:spPr/>
      <dgm:t>
        <a:bodyPr/>
        <a:lstStyle/>
        <a:p>
          <a:r>
            <a:rPr lang="en-US" dirty="0">
              <a:solidFill>
                <a:srgbClr val="0070C0"/>
              </a:solidFill>
            </a:rPr>
            <a:t>PT Telecomm              1 per shift 8-4 &amp; 4-12</a:t>
          </a:r>
        </a:p>
      </dgm:t>
    </dgm:pt>
    <dgm:pt modelId="{EED6961D-A2FC-4ACC-B9B7-152F7EFDD77D}" type="parTrans" cxnId="{E93869AD-E9A9-481E-A438-91DB739A3766}">
      <dgm:prSet/>
      <dgm:spPr/>
      <dgm:t>
        <a:bodyPr/>
        <a:lstStyle/>
        <a:p>
          <a:endParaRPr lang="en-US">
            <a:solidFill>
              <a:srgbClr val="0070C0"/>
            </a:solidFill>
          </a:endParaRPr>
        </a:p>
      </dgm:t>
    </dgm:pt>
    <dgm:pt modelId="{CDC0DA4F-5612-4655-9225-D3F1471BABEA}" type="sibTrans" cxnId="{E93869AD-E9A9-481E-A438-91DB739A3766}">
      <dgm:prSet/>
      <dgm:spPr/>
      <dgm:t>
        <a:bodyPr/>
        <a:lstStyle/>
        <a:p>
          <a:endParaRPr lang="en-US">
            <a:solidFill>
              <a:srgbClr val="0070C0"/>
            </a:solidFill>
          </a:endParaRPr>
        </a:p>
      </dgm:t>
    </dgm:pt>
    <dgm:pt modelId="{01185256-A248-44AC-88DF-19ED3BEAC8C9}">
      <dgm:prSet/>
      <dgm:spPr/>
      <dgm:t>
        <a:bodyPr/>
        <a:lstStyle/>
        <a:p>
          <a:r>
            <a:rPr lang="en-US" dirty="0">
              <a:solidFill>
                <a:srgbClr val="0070C0"/>
              </a:solidFill>
            </a:rPr>
            <a:t>PT Telecomm               1 per shift 8-4 &amp; 4-12</a:t>
          </a:r>
        </a:p>
      </dgm:t>
    </dgm:pt>
    <dgm:pt modelId="{9E3B1CB0-45D7-40D8-96EF-258CC8BDD2A0}" type="parTrans" cxnId="{C1C06FF4-CF10-4F90-8CAC-0F94ADBEAF17}">
      <dgm:prSet/>
      <dgm:spPr/>
      <dgm:t>
        <a:bodyPr/>
        <a:lstStyle/>
        <a:p>
          <a:endParaRPr lang="en-US">
            <a:solidFill>
              <a:srgbClr val="0070C0"/>
            </a:solidFill>
          </a:endParaRPr>
        </a:p>
      </dgm:t>
    </dgm:pt>
    <dgm:pt modelId="{55666476-759B-4596-BAF2-EF9E847CB350}" type="sibTrans" cxnId="{C1C06FF4-CF10-4F90-8CAC-0F94ADBEAF17}">
      <dgm:prSet/>
      <dgm:spPr/>
      <dgm:t>
        <a:bodyPr/>
        <a:lstStyle/>
        <a:p>
          <a:endParaRPr lang="en-US">
            <a:solidFill>
              <a:srgbClr val="0070C0"/>
            </a:solidFill>
          </a:endParaRPr>
        </a:p>
      </dgm:t>
    </dgm:pt>
    <dgm:pt modelId="{317FA593-C337-49EC-BB7E-DABA684FC6A6}">
      <dgm:prSet phldrT="[Text]"/>
      <dgm:spPr/>
      <dgm:t>
        <a:bodyPr/>
        <a:lstStyle/>
        <a:p>
          <a:r>
            <a:rPr lang="en-US" dirty="0">
              <a:solidFill>
                <a:srgbClr val="0070C0"/>
              </a:solidFill>
            </a:rPr>
            <a:t>Assistant Director of Communications</a:t>
          </a:r>
        </a:p>
      </dgm:t>
    </dgm:pt>
    <dgm:pt modelId="{C213A7DA-B384-416D-94A2-F6A60198373C}" type="parTrans" cxnId="{55CA05DF-77D9-47E9-8599-D04F5378A1AE}">
      <dgm:prSet/>
      <dgm:spPr/>
      <dgm:t>
        <a:bodyPr/>
        <a:lstStyle/>
        <a:p>
          <a:endParaRPr lang="en-US"/>
        </a:p>
      </dgm:t>
    </dgm:pt>
    <dgm:pt modelId="{E6F26C6B-2B2C-4F06-ACC7-44A462302F92}" type="sibTrans" cxnId="{55CA05DF-77D9-47E9-8599-D04F5378A1AE}">
      <dgm:prSet/>
      <dgm:spPr/>
      <dgm:t>
        <a:bodyPr/>
        <a:lstStyle/>
        <a:p>
          <a:endParaRPr lang="en-US"/>
        </a:p>
      </dgm:t>
    </dgm:pt>
    <dgm:pt modelId="{C8414281-842D-486A-8FF5-FC3E48E3415E}">
      <dgm:prSet phldrT="[Text]"/>
      <dgm:spPr/>
      <dgm:t>
        <a:bodyPr/>
        <a:lstStyle/>
        <a:p>
          <a:r>
            <a:rPr lang="en-US" dirty="0">
              <a:solidFill>
                <a:srgbClr val="0070C0"/>
              </a:solidFill>
            </a:rPr>
            <a:t>QA/QI Analyst</a:t>
          </a:r>
        </a:p>
      </dgm:t>
    </dgm:pt>
    <dgm:pt modelId="{81E49DBA-0AA3-4DD5-B989-6C291799E32F}" type="parTrans" cxnId="{FBED1BA6-4A3F-4BC4-9E43-510DBABFFD99}">
      <dgm:prSet/>
      <dgm:spPr/>
      <dgm:t>
        <a:bodyPr/>
        <a:lstStyle/>
        <a:p>
          <a:endParaRPr lang="en-US"/>
        </a:p>
      </dgm:t>
    </dgm:pt>
    <dgm:pt modelId="{8B6CB123-834A-4B7D-8D01-54089DDACA2C}" type="sibTrans" cxnId="{FBED1BA6-4A3F-4BC4-9E43-510DBABFFD99}">
      <dgm:prSet/>
      <dgm:spPr/>
      <dgm:t>
        <a:bodyPr/>
        <a:lstStyle/>
        <a:p>
          <a:endParaRPr lang="en-US"/>
        </a:p>
      </dgm:t>
    </dgm:pt>
    <dgm:pt modelId="{19C71C5D-5EDE-4502-AEEA-BE193C2175DC}">
      <dgm:prSet phldrT="[Text]"/>
      <dgm:spPr/>
      <dgm:t>
        <a:bodyPr/>
        <a:lstStyle/>
        <a:p>
          <a:r>
            <a:rPr lang="en-US" dirty="0">
              <a:solidFill>
                <a:srgbClr val="0070C0"/>
              </a:solidFill>
            </a:rPr>
            <a:t>Operations Manager</a:t>
          </a:r>
        </a:p>
      </dgm:t>
    </dgm:pt>
    <dgm:pt modelId="{9878C557-4522-484A-BBFD-BC398E4BF593}" type="parTrans" cxnId="{BA5D4613-9FF9-4130-9AA0-E6240D1FB19C}">
      <dgm:prSet/>
      <dgm:spPr/>
      <dgm:t>
        <a:bodyPr/>
        <a:lstStyle/>
        <a:p>
          <a:endParaRPr lang="en-US"/>
        </a:p>
      </dgm:t>
    </dgm:pt>
    <dgm:pt modelId="{A986CB8A-C446-4942-8B72-7AE87361AAC5}" type="sibTrans" cxnId="{BA5D4613-9FF9-4130-9AA0-E6240D1FB19C}">
      <dgm:prSet/>
      <dgm:spPr/>
      <dgm:t>
        <a:bodyPr/>
        <a:lstStyle/>
        <a:p>
          <a:endParaRPr lang="en-US"/>
        </a:p>
      </dgm:t>
    </dgm:pt>
    <dgm:pt modelId="{C3F4CD13-9919-4E4A-AF95-0E59A693ED4C}">
      <dgm:prSet phldrT="[Text]"/>
      <dgm:spPr/>
      <dgm:t>
        <a:bodyPr/>
        <a:lstStyle/>
        <a:p>
          <a:r>
            <a:rPr lang="en-US" dirty="0">
              <a:solidFill>
                <a:srgbClr val="0070C0"/>
              </a:solidFill>
            </a:rPr>
            <a:t>Lead Telecommunicator 1-2 per group</a:t>
          </a:r>
        </a:p>
      </dgm:t>
    </dgm:pt>
    <dgm:pt modelId="{8203F5A4-8055-4F04-AAF6-AB5A0572381E}" type="parTrans" cxnId="{AC34B5FD-52F8-49AB-B604-3EC708DF9A82}">
      <dgm:prSet/>
      <dgm:spPr/>
      <dgm:t>
        <a:bodyPr/>
        <a:lstStyle/>
        <a:p>
          <a:endParaRPr lang="en-US"/>
        </a:p>
      </dgm:t>
    </dgm:pt>
    <dgm:pt modelId="{09698208-76CC-41F2-9115-E3932D752484}" type="sibTrans" cxnId="{AC34B5FD-52F8-49AB-B604-3EC708DF9A82}">
      <dgm:prSet/>
      <dgm:spPr/>
      <dgm:t>
        <a:bodyPr/>
        <a:lstStyle/>
        <a:p>
          <a:endParaRPr lang="en-US"/>
        </a:p>
      </dgm:t>
    </dgm:pt>
    <dgm:pt modelId="{C93CB217-0CA9-493D-80DA-D19DC7168383}">
      <dgm:prSet phldrT="[Text]"/>
      <dgm:spPr/>
      <dgm:t>
        <a:bodyPr/>
        <a:lstStyle/>
        <a:p>
          <a:r>
            <a:rPr lang="en-US" dirty="0">
              <a:solidFill>
                <a:srgbClr val="0070C0"/>
              </a:solidFill>
            </a:rPr>
            <a:t>Lead Telecommunicator 1-2 per group</a:t>
          </a:r>
        </a:p>
      </dgm:t>
    </dgm:pt>
    <dgm:pt modelId="{857A0900-5832-4354-AB7D-8945AF2BBD9D}" type="parTrans" cxnId="{65BFCD57-52EC-4288-8F37-6376F6ACF973}">
      <dgm:prSet/>
      <dgm:spPr/>
      <dgm:t>
        <a:bodyPr/>
        <a:lstStyle/>
        <a:p>
          <a:endParaRPr lang="en-US"/>
        </a:p>
      </dgm:t>
    </dgm:pt>
    <dgm:pt modelId="{7C5F0B91-27D3-42EA-BBFD-4A194FB2991A}" type="sibTrans" cxnId="{65BFCD57-52EC-4288-8F37-6376F6ACF973}">
      <dgm:prSet/>
      <dgm:spPr/>
      <dgm:t>
        <a:bodyPr/>
        <a:lstStyle/>
        <a:p>
          <a:endParaRPr lang="en-US"/>
        </a:p>
      </dgm:t>
    </dgm:pt>
    <dgm:pt modelId="{070FF71E-DDA9-4E04-8161-29CFDD87BAAD}">
      <dgm:prSet phldrT="[Text]"/>
      <dgm:spPr/>
      <dgm:t>
        <a:bodyPr/>
        <a:lstStyle/>
        <a:p>
          <a:r>
            <a:rPr lang="en-US" dirty="0">
              <a:solidFill>
                <a:srgbClr val="0070C0"/>
              </a:solidFill>
            </a:rPr>
            <a:t>Lead Telecommunicator 1-2 per group</a:t>
          </a:r>
        </a:p>
      </dgm:t>
    </dgm:pt>
    <dgm:pt modelId="{300AD9AB-CD2E-46BD-B24A-5764B2C2BBE5}" type="parTrans" cxnId="{B0FE437F-A06F-42AE-B038-90BF048E9E3B}">
      <dgm:prSet/>
      <dgm:spPr/>
      <dgm:t>
        <a:bodyPr/>
        <a:lstStyle/>
        <a:p>
          <a:endParaRPr lang="en-US"/>
        </a:p>
      </dgm:t>
    </dgm:pt>
    <dgm:pt modelId="{CCA1A851-A74B-4060-BB63-51F0A11696C0}" type="sibTrans" cxnId="{B0FE437F-A06F-42AE-B038-90BF048E9E3B}">
      <dgm:prSet/>
      <dgm:spPr/>
      <dgm:t>
        <a:bodyPr/>
        <a:lstStyle/>
        <a:p>
          <a:endParaRPr lang="en-US"/>
        </a:p>
      </dgm:t>
    </dgm:pt>
    <dgm:pt modelId="{2354B64F-9BBE-441E-9439-2B6AE934263E}">
      <dgm:prSet phldrT="[Text]"/>
      <dgm:spPr/>
      <dgm:t>
        <a:bodyPr/>
        <a:lstStyle/>
        <a:p>
          <a:r>
            <a:rPr lang="en-US" dirty="0">
              <a:solidFill>
                <a:srgbClr val="0070C0"/>
              </a:solidFill>
            </a:rPr>
            <a:t>Lead Telecommunicator 1-2 per group</a:t>
          </a:r>
        </a:p>
      </dgm:t>
    </dgm:pt>
    <dgm:pt modelId="{98C86AD4-48EE-43B6-BDF2-B646A1680354}" type="parTrans" cxnId="{90A2F3C3-37BA-4925-854C-1323C4051E24}">
      <dgm:prSet/>
      <dgm:spPr/>
      <dgm:t>
        <a:bodyPr/>
        <a:lstStyle/>
        <a:p>
          <a:endParaRPr lang="en-US"/>
        </a:p>
      </dgm:t>
    </dgm:pt>
    <dgm:pt modelId="{736BC44E-3442-4144-8585-7895C6763D06}" type="sibTrans" cxnId="{90A2F3C3-37BA-4925-854C-1323C4051E24}">
      <dgm:prSet/>
      <dgm:spPr/>
      <dgm:t>
        <a:bodyPr/>
        <a:lstStyle/>
        <a:p>
          <a:endParaRPr lang="en-US"/>
        </a:p>
      </dgm:t>
    </dgm:pt>
    <dgm:pt modelId="{22A47E12-C6B8-4A1F-8329-FEF95F10BBCD}">
      <dgm:prSet phldrT="[Text]"/>
      <dgm:spPr/>
      <dgm:t>
        <a:bodyPr/>
        <a:lstStyle/>
        <a:p>
          <a:r>
            <a:rPr lang="en-US" dirty="0">
              <a:solidFill>
                <a:srgbClr val="0070C0"/>
              </a:solidFill>
            </a:rPr>
            <a:t>PT IT Network Coordinator</a:t>
          </a:r>
        </a:p>
      </dgm:t>
    </dgm:pt>
    <dgm:pt modelId="{40031996-8B20-4167-9108-F365D840F4A7}" type="parTrans" cxnId="{C1638F88-77CF-4FE7-9DF2-6D8FCAA6D9C0}">
      <dgm:prSet/>
      <dgm:spPr/>
      <dgm:t>
        <a:bodyPr/>
        <a:lstStyle/>
        <a:p>
          <a:endParaRPr lang="en-US"/>
        </a:p>
      </dgm:t>
    </dgm:pt>
    <dgm:pt modelId="{2A204958-645A-40EC-8A6E-E2201831AFD9}" type="sibTrans" cxnId="{C1638F88-77CF-4FE7-9DF2-6D8FCAA6D9C0}">
      <dgm:prSet/>
      <dgm:spPr/>
      <dgm:t>
        <a:bodyPr/>
        <a:lstStyle/>
        <a:p>
          <a:endParaRPr lang="en-US"/>
        </a:p>
      </dgm:t>
    </dgm:pt>
    <dgm:pt modelId="{1A3E6BC6-CCD2-4AB2-8BDA-A41FAD34265F}">
      <dgm:prSet phldrT="[Text]"/>
      <dgm:spPr/>
      <dgm:t>
        <a:bodyPr/>
        <a:lstStyle/>
        <a:p>
          <a:r>
            <a:rPr lang="en-US" dirty="0">
              <a:solidFill>
                <a:srgbClr val="0070C0"/>
              </a:solidFill>
            </a:rPr>
            <a:t>Interoperability Coordinator</a:t>
          </a:r>
        </a:p>
      </dgm:t>
    </dgm:pt>
    <dgm:pt modelId="{1E3A2E7A-F6AD-4DCA-8ECC-D8A150B0798C}" type="parTrans" cxnId="{6532D16B-E4F2-45EB-B848-AF341EED44E7}">
      <dgm:prSet/>
      <dgm:spPr/>
      <dgm:t>
        <a:bodyPr/>
        <a:lstStyle/>
        <a:p>
          <a:endParaRPr lang="en-US"/>
        </a:p>
      </dgm:t>
    </dgm:pt>
    <dgm:pt modelId="{E0DBDD24-3FBA-436A-9A5F-13490EE5C1AA}" type="sibTrans" cxnId="{6532D16B-E4F2-45EB-B848-AF341EED44E7}">
      <dgm:prSet/>
      <dgm:spPr/>
      <dgm:t>
        <a:bodyPr/>
        <a:lstStyle/>
        <a:p>
          <a:endParaRPr lang="en-US"/>
        </a:p>
      </dgm:t>
    </dgm:pt>
    <dgm:pt modelId="{2D2F1518-7231-467E-A168-509DBC9AD4DD}" type="pres">
      <dgm:prSet presAssocID="{0F7CCB71-AB16-43D2-8BA2-19120AB24131}" presName="hierChild1" presStyleCnt="0">
        <dgm:presLayoutVars>
          <dgm:orgChart val="1"/>
          <dgm:chPref val="1"/>
          <dgm:dir/>
          <dgm:animOne val="branch"/>
          <dgm:animLvl val="lvl"/>
          <dgm:resizeHandles/>
        </dgm:presLayoutVars>
      </dgm:prSet>
      <dgm:spPr/>
    </dgm:pt>
    <dgm:pt modelId="{B53B78A2-CE15-4C15-8A32-723BF11A6411}" type="pres">
      <dgm:prSet presAssocID="{DA1542AA-1FC1-4473-978A-97689053A47A}" presName="hierRoot1" presStyleCnt="0">
        <dgm:presLayoutVars>
          <dgm:hierBranch val="init"/>
        </dgm:presLayoutVars>
      </dgm:prSet>
      <dgm:spPr/>
    </dgm:pt>
    <dgm:pt modelId="{2B1B616D-34AC-465E-848D-FC7B0DF577C2}" type="pres">
      <dgm:prSet presAssocID="{DA1542AA-1FC1-4473-978A-97689053A47A}" presName="rootComposite1" presStyleCnt="0"/>
      <dgm:spPr/>
    </dgm:pt>
    <dgm:pt modelId="{C4DC7B53-EC3F-48CF-8AE7-7D18F6EC3283}" type="pres">
      <dgm:prSet presAssocID="{DA1542AA-1FC1-4473-978A-97689053A47A}" presName="rootText1" presStyleLbl="node0" presStyleIdx="0" presStyleCnt="1">
        <dgm:presLayoutVars>
          <dgm:chPref val="3"/>
        </dgm:presLayoutVars>
      </dgm:prSet>
      <dgm:spPr/>
    </dgm:pt>
    <dgm:pt modelId="{1AE1D4E8-A825-4929-ACC0-2557537B5AFE}" type="pres">
      <dgm:prSet presAssocID="{DA1542AA-1FC1-4473-978A-97689053A47A}" presName="rootConnector1" presStyleLbl="node1" presStyleIdx="0" presStyleCnt="0"/>
      <dgm:spPr/>
    </dgm:pt>
    <dgm:pt modelId="{4EC1E3BC-7B8E-4655-8022-A7695CE84551}" type="pres">
      <dgm:prSet presAssocID="{DA1542AA-1FC1-4473-978A-97689053A47A}" presName="hierChild2" presStyleCnt="0"/>
      <dgm:spPr/>
    </dgm:pt>
    <dgm:pt modelId="{ADBF8B80-B4BA-4E02-9DA4-8A9C6D9BEAA2}" type="pres">
      <dgm:prSet presAssocID="{C213A7DA-B384-416D-94A2-F6A60198373C}" presName="Name37" presStyleLbl="parChTrans1D2" presStyleIdx="0" presStyleCnt="3"/>
      <dgm:spPr/>
    </dgm:pt>
    <dgm:pt modelId="{2B5D9663-54B5-411C-A1C7-03CDF5C03AC7}" type="pres">
      <dgm:prSet presAssocID="{317FA593-C337-49EC-BB7E-DABA684FC6A6}" presName="hierRoot2" presStyleCnt="0">
        <dgm:presLayoutVars>
          <dgm:hierBranch val="init"/>
        </dgm:presLayoutVars>
      </dgm:prSet>
      <dgm:spPr/>
    </dgm:pt>
    <dgm:pt modelId="{8B79F7D6-895B-426D-8775-9F4F7B7BCD1E}" type="pres">
      <dgm:prSet presAssocID="{317FA593-C337-49EC-BB7E-DABA684FC6A6}" presName="rootComposite" presStyleCnt="0"/>
      <dgm:spPr/>
    </dgm:pt>
    <dgm:pt modelId="{D6F1C727-8E39-46FA-98EC-2A9DE2F70574}" type="pres">
      <dgm:prSet presAssocID="{317FA593-C337-49EC-BB7E-DABA684FC6A6}" presName="rootText" presStyleLbl="node2" presStyleIdx="0" presStyleCnt="3">
        <dgm:presLayoutVars>
          <dgm:chPref val="3"/>
        </dgm:presLayoutVars>
      </dgm:prSet>
      <dgm:spPr/>
    </dgm:pt>
    <dgm:pt modelId="{7C082AAF-FE78-4A85-A946-712DF889F37A}" type="pres">
      <dgm:prSet presAssocID="{317FA593-C337-49EC-BB7E-DABA684FC6A6}" presName="rootConnector" presStyleLbl="node2" presStyleIdx="0" presStyleCnt="3"/>
      <dgm:spPr/>
    </dgm:pt>
    <dgm:pt modelId="{023FCE36-F69F-49A2-A3A6-CF9935C2EC89}" type="pres">
      <dgm:prSet presAssocID="{317FA593-C337-49EC-BB7E-DABA684FC6A6}" presName="hierChild4" presStyleCnt="0"/>
      <dgm:spPr/>
    </dgm:pt>
    <dgm:pt modelId="{09F2BE96-8194-4242-9420-7EB1170824F5}" type="pres">
      <dgm:prSet presAssocID="{1E3A2E7A-F6AD-4DCA-8ECC-D8A150B0798C}" presName="Name37" presStyleLbl="parChTrans1D3" presStyleIdx="0" presStyleCnt="3"/>
      <dgm:spPr/>
    </dgm:pt>
    <dgm:pt modelId="{2B950F56-14F5-4233-868D-A37D73659B37}" type="pres">
      <dgm:prSet presAssocID="{1A3E6BC6-CCD2-4AB2-8BDA-A41FAD34265F}" presName="hierRoot2" presStyleCnt="0">
        <dgm:presLayoutVars>
          <dgm:hierBranch val="init"/>
        </dgm:presLayoutVars>
      </dgm:prSet>
      <dgm:spPr/>
    </dgm:pt>
    <dgm:pt modelId="{AE3D2B63-79CF-42FA-93D8-1398747A406B}" type="pres">
      <dgm:prSet presAssocID="{1A3E6BC6-CCD2-4AB2-8BDA-A41FAD34265F}" presName="rootComposite" presStyleCnt="0"/>
      <dgm:spPr/>
    </dgm:pt>
    <dgm:pt modelId="{BB245ADB-8894-4EAA-9618-B643F2493D09}" type="pres">
      <dgm:prSet presAssocID="{1A3E6BC6-CCD2-4AB2-8BDA-A41FAD34265F}" presName="rootText" presStyleLbl="node3" presStyleIdx="0" presStyleCnt="3">
        <dgm:presLayoutVars>
          <dgm:chPref val="3"/>
        </dgm:presLayoutVars>
      </dgm:prSet>
      <dgm:spPr/>
    </dgm:pt>
    <dgm:pt modelId="{A8A5318B-31F0-4346-8B3F-6566C1A13CA1}" type="pres">
      <dgm:prSet presAssocID="{1A3E6BC6-CCD2-4AB2-8BDA-A41FAD34265F}" presName="rootConnector" presStyleLbl="node3" presStyleIdx="0" presStyleCnt="3"/>
      <dgm:spPr/>
    </dgm:pt>
    <dgm:pt modelId="{7EB4DEED-F7C0-4823-91FB-A900AE6AC2D3}" type="pres">
      <dgm:prSet presAssocID="{1A3E6BC6-CCD2-4AB2-8BDA-A41FAD34265F}" presName="hierChild4" presStyleCnt="0"/>
      <dgm:spPr/>
    </dgm:pt>
    <dgm:pt modelId="{5A27AA95-A392-4EB1-AFD4-86FDC7E11BDA}" type="pres">
      <dgm:prSet presAssocID="{1A3E6BC6-CCD2-4AB2-8BDA-A41FAD34265F}" presName="hierChild5" presStyleCnt="0"/>
      <dgm:spPr/>
    </dgm:pt>
    <dgm:pt modelId="{C45F549D-C79D-46F0-BD39-513C3B5FC822}" type="pres">
      <dgm:prSet presAssocID="{D9B97696-3D67-4505-8339-F46AC37735D4}" presName="Name37" presStyleLbl="parChTrans1D3" presStyleIdx="1" presStyleCnt="3"/>
      <dgm:spPr/>
    </dgm:pt>
    <dgm:pt modelId="{C4E84A8A-B8DD-45BA-99D5-1B21B752F98C}" type="pres">
      <dgm:prSet presAssocID="{F94B6017-1C7D-4DB9-9C0C-769BCDA60877}" presName="hierRoot2" presStyleCnt="0">
        <dgm:presLayoutVars>
          <dgm:hierBranch val="init"/>
        </dgm:presLayoutVars>
      </dgm:prSet>
      <dgm:spPr/>
    </dgm:pt>
    <dgm:pt modelId="{947BA18A-8B7F-4E59-875C-1054A218A002}" type="pres">
      <dgm:prSet presAssocID="{F94B6017-1C7D-4DB9-9C0C-769BCDA60877}" presName="rootComposite" presStyleCnt="0"/>
      <dgm:spPr/>
    </dgm:pt>
    <dgm:pt modelId="{839CD78A-8179-49B6-BCAE-2D63C395B66F}" type="pres">
      <dgm:prSet presAssocID="{F94B6017-1C7D-4DB9-9C0C-769BCDA60877}" presName="rootText" presStyleLbl="node3" presStyleIdx="1" presStyleCnt="3">
        <dgm:presLayoutVars>
          <dgm:chPref val="3"/>
        </dgm:presLayoutVars>
      </dgm:prSet>
      <dgm:spPr/>
    </dgm:pt>
    <dgm:pt modelId="{8C0D92CB-9633-4D16-9316-05601DD26561}" type="pres">
      <dgm:prSet presAssocID="{F94B6017-1C7D-4DB9-9C0C-769BCDA60877}" presName="rootConnector" presStyleLbl="node3" presStyleIdx="1" presStyleCnt="3"/>
      <dgm:spPr/>
    </dgm:pt>
    <dgm:pt modelId="{1316715F-A346-4E7E-8E22-0D2E75B8C7F6}" type="pres">
      <dgm:prSet presAssocID="{F94B6017-1C7D-4DB9-9C0C-769BCDA60877}" presName="hierChild4" presStyleCnt="0"/>
      <dgm:spPr/>
    </dgm:pt>
    <dgm:pt modelId="{B4B33DFF-1AB8-4F63-B8D0-2A84FE68A52B}" type="pres">
      <dgm:prSet presAssocID="{81E49DBA-0AA3-4DD5-B989-6C291799E32F}" presName="Name37" presStyleLbl="parChTrans1D4" presStyleIdx="0" presStyleCnt="19"/>
      <dgm:spPr/>
    </dgm:pt>
    <dgm:pt modelId="{D995EA91-8205-4FE2-8DE6-CC6F3D1AC659}" type="pres">
      <dgm:prSet presAssocID="{C8414281-842D-486A-8FF5-FC3E48E3415E}" presName="hierRoot2" presStyleCnt="0">
        <dgm:presLayoutVars>
          <dgm:hierBranch val="init"/>
        </dgm:presLayoutVars>
      </dgm:prSet>
      <dgm:spPr/>
    </dgm:pt>
    <dgm:pt modelId="{6CEC6A43-24F8-4F70-BB86-0C46F9822F16}" type="pres">
      <dgm:prSet presAssocID="{C8414281-842D-486A-8FF5-FC3E48E3415E}" presName="rootComposite" presStyleCnt="0"/>
      <dgm:spPr/>
    </dgm:pt>
    <dgm:pt modelId="{60609662-90FE-4776-A6AC-CADE9E38BD3F}" type="pres">
      <dgm:prSet presAssocID="{C8414281-842D-486A-8FF5-FC3E48E3415E}" presName="rootText" presStyleLbl="node4" presStyleIdx="0" presStyleCnt="19">
        <dgm:presLayoutVars>
          <dgm:chPref val="3"/>
        </dgm:presLayoutVars>
      </dgm:prSet>
      <dgm:spPr/>
    </dgm:pt>
    <dgm:pt modelId="{8E1B7AD7-BC8D-4004-BD36-90524B9DC85F}" type="pres">
      <dgm:prSet presAssocID="{C8414281-842D-486A-8FF5-FC3E48E3415E}" presName="rootConnector" presStyleLbl="node4" presStyleIdx="0" presStyleCnt="19"/>
      <dgm:spPr/>
    </dgm:pt>
    <dgm:pt modelId="{86732DB4-618C-45E1-8887-77A620CFB98F}" type="pres">
      <dgm:prSet presAssocID="{C8414281-842D-486A-8FF5-FC3E48E3415E}" presName="hierChild4" presStyleCnt="0"/>
      <dgm:spPr/>
    </dgm:pt>
    <dgm:pt modelId="{E670B928-6559-434A-B553-A0A401C410EA}" type="pres">
      <dgm:prSet presAssocID="{C8414281-842D-486A-8FF5-FC3E48E3415E}" presName="hierChild5" presStyleCnt="0"/>
      <dgm:spPr/>
    </dgm:pt>
    <dgm:pt modelId="{D45EC0F3-4EFB-4920-BB25-5ABDC2B9CA8E}" type="pres">
      <dgm:prSet presAssocID="{9878C557-4522-484A-BBFD-BC398E4BF593}" presName="Name37" presStyleLbl="parChTrans1D4" presStyleIdx="1" presStyleCnt="19"/>
      <dgm:spPr/>
    </dgm:pt>
    <dgm:pt modelId="{16776581-43C9-412C-9FDD-7C3564761B8E}" type="pres">
      <dgm:prSet presAssocID="{19C71C5D-5EDE-4502-AEEA-BE193C2175DC}" presName="hierRoot2" presStyleCnt="0">
        <dgm:presLayoutVars>
          <dgm:hierBranch val="init"/>
        </dgm:presLayoutVars>
      </dgm:prSet>
      <dgm:spPr/>
    </dgm:pt>
    <dgm:pt modelId="{94430953-4C10-4A47-9AB9-E4947860C5FE}" type="pres">
      <dgm:prSet presAssocID="{19C71C5D-5EDE-4502-AEEA-BE193C2175DC}" presName="rootComposite" presStyleCnt="0"/>
      <dgm:spPr/>
    </dgm:pt>
    <dgm:pt modelId="{FFF47C56-4439-4306-B66F-262F86EED2F8}" type="pres">
      <dgm:prSet presAssocID="{19C71C5D-5EDE-4502-AEEA-BE193C2175DC}" presName="rootText" presStyleLbl="node4" presStyleIdx="1" presStyleCnt="19">
        <dgm:presLayoutVars>
          <dgm:chPref val="3"/>
        </dgm:presLayoutVars>
      </dgm:prSet>
      <dgm:spPr/>
    </dgm:pt>
    <dgm:pt modelId="{C3365AE7-6586-45F9-BA7E-4D1585392364}" type="pres">
      <dgm:prSet presAssocID="{19C71C5D-5EDE-4502-AEEA-BE193C2175DC}" presName="rootConnector" presStyleLbl="node4" presStyleIdx="1" presStyleCnt="19"/>
      <dgm:spPr/>
    </dgm:pt>
    <dgm:pt modelId="{E149DB0E-58C1-42FF-A86E-1D22ABB174DF}" type="pres">
      <dgm:prSet presAssocID="{19C71C5D-5EDE-4502-AEEA-BE193C2175DC}" presName="hierChild4" presStyleCnt="0"/>
      <dgm:spPr/>
    </dgm:pt>
    <dgm:pt modelId="{F85739B8-34D2-47AC-98D2-B5037C7CDBB9}" type="pres">
      <dgm:prSet presAssocID="{4CB5D3C4-BDAF-41A0-83A5-6B14FEBE93BC}" presName="Name37" presStyleLbl="parChTrans1D4" presStyleIdx="2" presStyleCnt="19"/>
      <dgm:spPr/>
    </dgm:pt>
    <dgm:pt modelId="{12E3F3BE-DE16-4629-B9BE-E07F0396281A}" type="pres">
      <dgm:prSet presAssocID="{5AA02479-8A59-44B7-B2C0-829F169D8B27}" presName="hierRoot2" presStyleCnt="0">
        <dgm:presLayoutVars>
          <dgm:hierBranch val="init"/>
        </dgm:presLayoutVars>
      </dgm:prSet>
      <dgm:spPr/>
    </dgm:pt>
    <dgm:pt modelId="{02591E80-9ACD-4CA0-BC38-CB67DB04B721}" type="pres">
      <dgm:prSet presAssocID="{5AA02479-8A59-44B7-B2C0-829F169D8B27}" presName="rootComposite" presStyleCnt="0"/>
      <dgm:spPr/>
    </dgm:pt>
    <dgm:pt modelId="{F22C2B02-AEC2-4CC6-ADE6-3474AC94E010}" type="pres">
      <dgm:prSet presAssocID="{5AA02479-8A59-44B7-B2C0-829F169D8B27}" presName="rootText" presStyleLbl="node4" presStyleIdx="2" presStyleCnt="19">
        <dgm:presLayoutVars>
          <dgm:chPref val="3"/>
        </dgm:presLayoutVars>
      </dgm:prSet>
      <dgm:spPr/>
    </dgm:pt>
    <dgm:pt modelId="{94D2C53F-DB42-4423-A1BC-4D54710088AB}" type="pres">
      <dgm:prSet presAssocID="{5AA02479-8A59-44B7-B2C0-829F169D8B27}" presName="rootConnector" presStyleLbl="node4" presStyleIdx="2" presStyleCnt="19"/>
      <dgm:spPr/>
    </dgm:pt>
    <dgm:pt modelId="{0C12F1F4-BECD-43F4-90E5-AED82F181F81}" type="pres">
      <dgm:prSet presAssocID="{5AA02479-8A59-44B7-B2C0-829F169D8B27}" presName="hierChild4" presStyleCnt="0"/>
      <dgm:spPr/>
    </dgm:pt>
    <dgm:pt modelId="{92C450BC-0C05-4917-81FF-6DDAA81AD193}" type="pres">
      <dgm:prSet presAssocID="{8203F5A4-8055-4F04-AAF6-AB5A0572381E}" presName="Name37" presStyleLbl="parChTrans1D4" presStyleIdx="3" presStyleCnt="19"/>
      <dgm:spPr/>
    </dgm:pt>
    <dgm:pt modelId="{E9107982-355C-4D74-83B4-E79968676BF9}" type="pres">
      <dgm:prSet presAssocID="{C3F4CD13-9919-4E4A-AF95-0E59A693ED4C}" presName="hierRoot2" presStyleCnt="0">
        <dgm:presLayoutVars>
          <dgm:hierBranch val="init"/>
        </dgm:presLayoutVars>
      </dgm:prSet>
      <dgm:spPr/>
    </dgm:pt>
    <dgm:pt modelId="{515F5255-F4FF-41F8-AE6D-465CD815576B}" type="pres">
      <dgm:prSet presAssocID="{C3F4CD13-9919-4E4A-AF95-0E59A693ED4C}" presName="rootComposite" presStyleCnt="0"/>
      <dgm:spPr/>
    </dgm:pt>
    <dgm:pt modelId="{2D77AA71-A423-4587-A755-3A4D8D8DF10F}" type="pres">
      <dgm:prSet presAssocID="{C3F4CD13-9919-4E4A-AF95-0E59A693ED4C}" presName="rootText" presStyleLbl="node4" presStyleIdx="3" presStyleCnt="19">
        <dgm:presLayoutVars>
          <dgm:chPref val="3"/>
        </dgm:presLayoutVars>
      </dgm:prSet>
      <dgm:spPr/>
    </dgm:pt>
    <dgm:pt modelId="{6A49BE15-578D-4FDE-B897-F3DD6835DE8C}" type="pres">
      <dgm:prSet presAssocID="{C3F4CD13-9919-4E4A-AF95-0E59A693ED4C}" presName="rootConnector" presStyleLbl="node4" presStyleIdx="3" presStyleCnt="19"/>
      <dgm:spPr/>
    </dgm:pt>
    <dgm:pt modelId="{E09ACE39-18EA-422D-8F65-25611DAAC2D4}" type="pres">
      <dgm:prSet presAssocID="{C3F4CD13-9919-4E4A-AF95-0E59A693ED4C}" presName="hierChild4" presStyleCnt="0"/>
      <dgm:spPr/>
    </dgm:pt>
    <dgm:pt modelId="{CBC8115E-5F7C-41B7-97FB-3413E9A5D675}" type="pres">
      <dgm:prSet presAssocID="{35D34FC3-E897-4CC2-823E-42E64A21D429}" presName="Name37" presStyleLbl="parChTrans1D4" presStyleIdx="4" presStyleCnt="19"/>
      <dgm:spPr/>
    </dgm:pt>
    <dgm:pt modelId="{FE2835A3-5B8A-4D91-BA3A-B6140ABBA63F}" type="pres">
      <dgm:prSet presAssocID="{96BCFBAA-04FB-4EAC-B64B-93A9C15BEEA8}" presName="hierRoot2" presStyleCnt="0">
        <dgm:presLayoutVars>
          <dgm:hierBranch val="init"/>
        </dgm:presLayoutVars>
      </dgm:prSet>
      <dgm:spPr/>
    </dgm:pt>
    <dgm:pt modelId="{711CD350-FEEC-4504-A0D6-121AAF6255E9}" type="pres">
      <dgm:prSet presAssocID="{96BCFBAA-04FB-4EAC-B64B-93A9C15BEEA8}" presName="rootComposite" presStyleCnt="0"/>
      <dgm:spPr/>
    </dgm:pt>
    <dgm:pt modelId="{9B440796-DF31-44F8-ADAC-846E98FBF17D}" type="pres">
      <dgm:prSet presAssocID="{96BCFBAA-04FB-4EAC-B64B-93A9C15BEEA8}" presName="rootText" presStyleLbl="node4" presStyleIdx="4" presStyleCnt="19">
        <dgm:presLayoutVars>
          <dgm:chPref val="3"/>
        </dgm:presLayoutVars>
      </dgm:prSet>
      <dgm:spPr/>
    </dgm:pt>
    <dgm:pt modelId="{D849265B-5B01-4333-B2BC-BF7C9D5DDBF0}" type="pres">
      <dgm:prSet presAssocID="{96BCFBAA-04FB-4EAC-B64B-93A9C15BEEA8}" presName="rootConnector" presStyleLbl="node4" presStyleIdx="4" presStyleCnt="19"/>
      <dgm:spPr/>
    </dgm:pt>
    <dgm:pt modelId="{EB135654-AB8E-40A7-8A72-147EB8D5C2DA}" type="pres">
      <dgm:prSet presAssocID="{96BCFBAA-04FB-4EAC-B64B-93A9C15BEEA8}" presName="hierChild4" presStyleCnt="0"/>
      <dgm:spPr/>
    </dgm:pt>
    <dgm:pt modelId="{2DBBCB71-D741-4F37-A1CE-8342F7FECC33}" type="pres">
      <dgm:prSet presAssocID="{96BCFBAA-04FB-4EAC-B64B-93A9C15BEEA8}" presName="hierChild5" presStyleCnt="0"/>
      <dgm:spPr/>
    </dgm:pt>
    <dgm:pt modelId="{8A2D4316-2CF6-4CFD-B216-33D89F4A5206}" type="pres">
      <dgm:prSet presAssocID="{98EEA6C1-419F-4371-9175-13C6DBC0E061}" presName="Name37" presStyleLbl="parChTrans1D4" presStyleIdx="5" presStyleCnt="19"/>
      <dgm:spPr/>
    </dgm:pt>
    <dgm:pt modelId="{1C40AEDA-4458-4A48-8BB8-9850A8FD5629}" type="pres">
      <dgm:prSet presAssocID="{8DFB5EF8-238E-4063-A8FE-72BDE55C972B}" presName="hierRoot2" presStyleCnt="0">
        <dgm:presLayoutVars>
          <dgm:hierBranch val="init"/>
        </dgm:presLayoutVars>
      </dgm:prSet>
      <dgm:spPr/>
    </dgm:pt>
    <dgm:pt modelId="{5D18FAED-A836-45FE-A160-9598B11ED2C6}" type="pres">
      <dgm:prSet presAssocID="{8DFB5EF8-238E-4063-A8FE-72BDE55C972B}" presName="rootComposite" presStyleCnt="0"/>
      <dgm:spPr/>
    </dgm:pt>
    <dgm:pt modelId="{98C7EC0F-650E-4978-AC00-AF2C0F30C941}" type="pres">
      <dgm:prSet presAssocID="{8DFB5EF8-238E-4063-A8FE-72BDE55C972B}" presName="rootText" presStyleLbl="node4" presStyleIdx="5" presStyleCnt="19">
        <dgm:presLayoutVars>
          <dgm:chPref val="3"/>
        </dgm:presLayoutVars>
      </dgm:prSet>
      <dgm:spPr/>
    </dgm:pt>
    <dgm:pt modelId="{45E6F503-9C33-4B3C-A2F4-7A4CCD80DF63}" type="pres">
      <dgm:prSet presAssocID="{8DFB5EF8-238E-4063-A8FE-72BDE55C972B}" presName="rootConnector" presStyleLbl="node4" presStyleIdx="5" presStyleCnt="19"/>
      <dgm:spPr/>
    </dgm:pt>
    <dgm:pt modelId="{4E8506D8-CD27-4433-A85F-BBD1893F8CCF}" type="pres">
      <dgm:prSet presAssocID="{8DFB5EF8-238E-4063-A8FE-72BDE55C972B}" presName="hierChild4" presStyleCnt="0"/>
      <dgm:spPr/>
    </dgm:pt>
    <dgm:pt modelId="{03CCAA08-5739-422F-A7F3-617C8441D80E}" type="pres">
      <dgm:prSet presAssocID="{8DFB5EF8-238E-4063-A8FE-72BDE55C972B}" presName="hierChild5" presStyleCnt="0"/>
      <dgm:spPr/>
    </dgm:pt>
    <dgm:pt modelId="{53C04CEB-F7CA-4463-A352-A2BD583D8120}" type="pres">
      <dgm:prSet presAssocID="{C3F4CD13-9919-4E4A-AF95-0E59A693ED4C}" presName="hierChild5" presStyleCnt="0"/>
      <dgm:spPr/>
    </dgm:pt>
    <dgm:pt modelId="{378EA725-0449-43C9-8882-E38CF9C9FAB6}" type="pres">
      <dgm:prSet presAssocID="{5AA02479-8A59-44B7-B2C0-829F169D8B27}" presName="hierChild5" presStyleCnt="0"/>
      <dgm:spPr/>
    </dgm:pt>
    <dgm:pt modelId="{10B1429D-2D49-42FA-88BB-ED7CB97CD712}" type="pres">
      <dgm:prSet presAssocID="{E7DF481C-2C09-4926-A8C1-E42EFFCCC13C}" presName="Name37" presStyleLbl="parChTrans1D4" presStyleIdx="6" presStyleCnt="19"/>
      <dgm:spPr/>
    </dgm:pt>
    <dgm:pt modelId="{EDF46E9A-1796-4D38-8468-366CA59664E2}" type="pres">
      <dgm:prSet presAssocID="{8AA63BD5-2721-43F0-99D4-F3224ADEB106}" presName="hierRoot2" presStyleCnt="0">
        <dgm:presLayoutVars>
          <dgm:hierBranch val="init"/>
        </dgm:presLayoutVars>
      </dgm:prSet>
      <dgm:spPr/>
    </dgm:pt>
    <dgm:pt modelId="{AA04F527-D963-4112-A343-51F157AF9057}" type="pres">
      <dgm:prSet presAssocID="{8AA63BD5-2721-43F0-99D4-F3224ADEB106}" presName="rootComposite" presStyleCnt="0"/>
      <dgm:spPr/>
    </dgm:pt>
    <dgm:pt modelId="{A4E7A3A9-F02B-48D5-8E69-3EE0587035B7}" type="pres">
      <dgm:prSet presAssocID="{8AA63BD5-2721-43F0-99D4-F3224ADEB106}" presName="rootText" presStyleLbl="node4" presStyleIdx="6" presStyleCnt="19">
        <dgm:presLayoutVars>
          <dgm:chPref val="3"/>
        </dgm:presLayoutVars>
      </dgm:prSet>
      <dgm:spPr/>
    </dgm:pt>
    <dgm:pt modelId="{9564107D-5A42-4B26-AFDE-452868484804}" type="pres">
      <dgm:prSet presAssocID="{8AA63BD5-2721-43F0-99D4-F3224ADEB106}" presName="rootConnector" presStyleLbl="node4" presStyleIdx="6" presStyleCnt="19"/>
      <dgm:spPr/>
    </dgm:pt>
    <dgm:pt modelId="{3CB60350-B334-4A6C-A4B5-75A65F13BA68}" type="pres">
      <dgm:prSet presAssocID="{8AA63BD5-2721-43F0-99D4-F3224ADEB106}" presName="hierChild4" presStyleCnt="0"/>
      <dgm:spPr/>
    </dgm:pt>
    <dgm:pt modelId="{70A94D1E-6D06-433F-8043-A2F04E7A6EC5}" type="pres">
      <dgm:prSet presAssocID="{857A0900-5832-4354-AB7D-8945AF2BBD9D}" presName="Name37" presStyleLbl="parChTrans1D4" presStyleIdx="7" presStyleCnt="19"/>
      <dgm:spPr/>
    </dgm:pt>
    <dgm:pt modelId="{9EB974E3-4C95-4017-8AA9-95F78C9B3CD3}" type="pres">
      <dgm:prSet presAssocID="{C93CB217-0CA9-493D-80DA-D19DC7168383}" presName="hierRoot2" presStyleCnt="0">
        <dgm:presLayoutVars>
          <dgm:hierBranch val="init"/>
        </dgm:presLayoutVars>
      </dgm:prSet>
      <dgm:spPr/>
    </dgm:pt>
    <dgm:pt modelId="{0DD7E109-2221-443E-B775-E82EF4ADED85}" type="pres">
      <dgm:prSet presAssocID="{C93CB217-0CA9-493D-80DA-D19DC7168383}" presName="rootComposite" presStyleCnt="0"/>
      <dgm:spPr/>
    </dgm:pt>
    <dgm:pt modelId="{C0CC517E-3B54-4EF5-94CD-9FEC468FCFC5}" type="pres">
      <dgm:prSet presAssocID="{C93CB217-0CA9-493D-80DA-D19DC7168383}" presName="rootText" presStyleLbl="node4" presStyleIdx="7" presStyleCnt="19">
        <dgm:presLayoutVars>
          <dgm:chPref val="3"/>
        </dgm:presLayoutVars>
      </dgm:prSet>
      <dgm:spPr/>
    </dgm:pt>
    <dgm:pt modelId="{33FF78EE-EF72-4B98-9719-ADEFA17E56FF}" type="pres">
      <dgm:prSet presAssocID="{C93CB217-0CA9-493D-80DA-D19DC7168383}" presName="rootConnector" presStyleLbl="node4" presStyleIdx="7" presStyleCnt="19"/>
      <dgm:spPr/>
    </dgm:pt>
    <dgm:pt modelId="{C9A27C7E-FD1A-46D5-A1C4-CA58C870A855}" type="pres">
      <dgm:prSet presAssocID="{C93CB217-0CA9-493D-80DA-D19DC7168383}" presName="hierChild4" presStyleCnt="0"/>
      <dgm:spPr/>
    </dgm:pt>
    <dgm:pt modelId="{FB85E334-5A59-44D1-A0CC-D6668D4E1E05}" type="pres">
      <dgm:prSet presAssocID="{068EBE90-6967-4103-8BD4-E28D9F95CE4D}" presName="Name37" presStyleLbl="parChTrans1D4" presStyleIdx="8" presStyleCnt="19"/>
      <dgm:spPr/>
    </dgm:pt>
    <dgm:pt modelId="{888CDC2D-16C9-4731-8A97-5F3F861097D5}" type="pres">
      <dgm:prSet presAssocID="{F22C0FEF-1F24-4BD0-9E81-783AC9DB4144}" presName="hierRoot2" presStyleCnt="0">
        <dgm:presLayoutVars>
          <dgm:hierBranch val="init"/>
        </dgm:presLayoutVars>
      </dgm:prSet>
      <dgm:spPr/>
    </dgm:pt>
    <dgm:pt modelId="{8E07FE58-FA2E-440D-9D76-12BF72E59252}" type="pres">
      <dgm:prSet presAssocID="{F22C0FEF-1F24-4BD0-9E81-783AC9DB4144}" presName="rootComposite" presStyleCnt="0"/>
      <dgm:spPr/>
    </dgm:pt>
    <dgm:pt modelId="{32C6786F-E115-4BE5-9D98-E0E90293804D}" type="pres">
      <dgm:prSet presAssocID="{F22C0FEF-1F24-4BD0-9E81-783AC9DB4144}" presName="rootText" presStyleLbl="node4" presStyleIdx="8" presStyleCnt="19">
        <dgm:presLayoutVars>
          <dgm:chPref val="3"/>
        </dgm:presLayoutVars>
      </dgm:prSet>
      <dgm:spPr/>
    </dgm:pt>
    <dgm:pt modelId="{6A5DF4CB-B338-42A2-8A07-39F46FD7802D}" type="pres">
      <dgm:prSet presAssocID="{F22C0FEF-1F24-4BD0-9E81-783AC9DB4144}" presName="rootConnector" presStyleLbl="node4" presStyleIdx="8" presStyleCnt="19"/>
      <dgm:spPr/>
    </dgm:pt>
    <dgm:pt modelId="{AFD67C89-02C9-4E45-98F4-B9E57841CE36}" type="pres">
      <dgm:prSet presAssocID="{F22C0FEF-1F24-4BD0-9E81-783AC9DB4144}" presName="hierChild4" presStyleCnt="0"/>
      <dgm:spPr/>
    </dgm:pt>
    <dgm:pt modelId="{1DF76A97-0F27-4E6F-AA51-F9B5D37F4850}" type="pres">
      <dgm:prSet presAssocID="{F22C0FEF-1F24-4BD0-9E81-783AC9DB4144}" presName="hierChild5" presStyleCnt="0"/>
      <dgm:spPr/>
    </dgm:pt>
    <dgm:pt modelId="{FCBBF3B4-3805-4023-B283-0E07D9661132}" type="pres">
      <dgm:prSet presAssocID="{154A1C19-B8FA-4EB9-AF04-C15BD44C98A9}" presName="Name37" presStyleLbl="parChTrans1D4" presStyleIdx="9" presStyleCnt="19"/>
      <dgm:spPr/>
    </dgm:pt>
    <dgm:pt modelId="{9F810E10-D4F4-42D8-AA7A-83326EB8A39A}" type="pres">
      <dgm:prSet presAssocID="{9C7AE668-D812-4751-88D0-1F64B410AAC0}" presName="hierRoot2" presStyleCnt="0">
        <dgm:presLayoutVars>
          <dgm:hierBranch val="init"/>
        </dgm:presLayoutVars>
      </dgm:prSet>
      <dgm:spPr/>
    </dgm:pt>
    <dgm:pt modelId="{86C1017A-19D8-4529-963F-D4DE9C3813E6}" type="pres">
      <dgm:prSet presAssocID="{9C7AE668-D812-4751-88D0-1F64B410AAC0}" presName="rootComposite" presStyleCnt="0"/>
      <dgm:spPr/>
    </dgm:pt>
    <dgm:pt modelId="{1947CAB5-D8C1-4C2F-937B-5F13C7AC0839}" type="pres">
      <dgm:prSet presAssocID="{9C7AE668-D812-4751-88D0-1F64B410AAC0}" presName="rootText" presStyleLbl="node4" presStyleIdx="9" presStyleCnt="19">
        <dgm:presLayoutVars>
          <dgm:chPref val="3"/>
        </dgm:presLayoutVars>
      </dgm:prSet>
      <dgm:spPr/>
    </dgm:pt>
    <dgm:pt modelId="{92AF9129-7FE8-4559-9418-D39F851A6B22}" type="pres">
      <dgm:prSet presAssocID="{9C7AE668-D812-4751-88D0-1F64B410AAC0}" presName="rootConnector" presStyleLbl="node4" presStyleIdx="9" presStyleCnt="19"/>
      <dgm:spPr/>
    </dgm:pt>
    <dgm:pt modelId="{8F058196-621C-4833-BBB0-423F8F018031}" type="pres">
      <dgm:prSet presAssocID="{9C7AE668-D812-4751-88D0-1F64B410AAC0}" presName="hierChild4" presStyleCnt="0"/>
      <dgm:spPr/>
    </dgm:pt>
    <dgm:pt modelId="{7291308F-7F39-43BA-B430-8E852A52E955}" type="pres">
      <dgm:prSet presAssocID="{9C7AE668-D812-4751-88D0-1F64B410AAC0}" presName="hierChild5" presStyleCnt="0"/>
      <dgm:spPr/>
    </dgm:pt>
    <dgm:pt modelId="{FF77A1AC-1253-4E17-BBB6-5C1354DBDC78}" type="pres">
      <dgm:prSet presAssocID="{C93CB217-0CA9-493D-80DA-D19DC7168383}" presName="hierChild5" presStyleCnt="0"/>
      <dgm:spPr/>
    </dgm:pt>
    <dgm:pt modelId="{3E21DBDE-F149-4708-8D9D-AE3E785607F5}" type="pres">
      <dgm:prSet presAssocID="{8AA63BD5-2721-43F0-99D4-F3224ADEB106}" presName="hierChild5" presStyleCnt="0"/>
      <dgm:spPr/>
    </dgm:pt>
    <dgm:pt modelId="{39A3EA24-76C3-47B0-870A-9EAF83F03B25}" type="pres">
      <dgm:prSet presAssocID="{26BE4F05-1D47-4F81-98A9-7E3BEC0C6DC8}" presName="Name37" presStyleLbl="parChTrans1D4" presStyleIdx="10" presStyleCnt="19"/>
      <dgm:spPr/>
    </dgm:pt>
    <dgm:pt modelId="{ED0DD127-5BE7-4D70-9B6E-B7649ACB8FDC}" type="pres">
      <dgm:prSet presAssocID="{D403EB6D-F502-4032-A025-E2384EFC7A6B}" presName="hierRoot2" presStyleCnt="0">
        <dgm:presLayoutVars>
          <dgm:hierBranch val="init"/>
        </dgm:presLayoutVars>
      </dgm:prSet>
      <dgm:spPr/>
    </dgm:pt>
    <dgm:pt modelId="{06E9B636-AE2C-45C8-A28D-97F2A3448EFA}" type="pres">
      <dgm:prSet presAssocID="{D403EB6D-F502-4032-A025-E2384EFC7A6B}" presName="rootComposite" presStyleCnt="0"/>
      <dgm:spPr/>
    </dgm:pt>
    <dgm:pt modelId="{30BAF8D8-01DA-4154-BDFE-A58AE00C7025}" type="pres">
      <dgm:prSet presAssocID="{D403EB6D-F502-4032-A025-E2384EFC7A6B}" presName="rootText" presStyleLbl="node4" presStyleIdx="10" presStyleCnt="19">
        <dgm:presLayoutVars>
          <dgm:chPref val="3"/>
        </dgm:presLayoutVars>
      </dgm:prSet>
      <dgm:spPr/>
    </dgm:pt>
    <dgm:pt modelId="{554D3D4F-B474-4313-9E5E-75480E487246}" type="pres">
      <dgm:prSet presAssocID="{D403EB6D-F502-4032-A025-E2384EFC7A6B}" presName="rootConnector" presStyleLbl="node4" presStyleIdx="10" presStyleCnt="19"/>
      <dgm:spPr/>
    </dgm:pt>
    <dgm:pt modelId="{E9D718CF-4683-48E8-8079-A934FB6FA79F}" type="pres">
      <dgm:prSet presAssocID="{D403EB6D-F502-4032-A025-E2384EFC7A6B}" presName="hierChild4" presStyleCnt="0"/>
      <dgm:spPr/>
    </dgm:pt>
    <dgm:pt modelId="{B1773D16-5062-4B14-AD83-9E3DFE677306}" type="pres">
      <dgm:prSet presAssocID="{300AD9AB-CD2E-46BD-B24A-5764B2C2BBE5}" presName="Name37" presStyleLbl="parChTrans1D4" presStyleIdx="11" presStyleCnt="19"/>
      <dgm:spPr/>
    </dgm:pt>
    <dgm:pt modelId="{AE6FC986-1FCC-4B09-99AB-757D45A37BEF}" type="pres">
      <dgm:prSet presAssocID="{070FF71E-DDA9-4E04-8161-29CFDD87BAAD}" presName="hierRoot2" presStyleCnt="0">
        <dgm:presLayoutVars>
          <dgm:hierBranch val="init"/>
        </dgm:presLayoutVars>
      </dgm:prSet>
      <dgm:spPr/>
    </dgm:pt>
    <dgm:pt modelId="{155B77B2-A86F-4068-BE52-F9D3B3928C7B}" type="pres">
      <dgm:prSet presAssocID="{070FF71E-DDA9-4E04-8161-29CFDD87BAAD}" presName="rootComposite" presStyleCnt="0"/>
      <dgm:spPr/>
    </dgm:pt>
    <dgm:pt modelId="{97B01C7B-E490-4256-B1F6-59B999D8F192}" type="pres">
      <dgm:prSet presAssocID="{070FF71E-DDA9-4E04-8161-29CFDD87BAAD}" presName="rootText" presStyleLbl="node4" presStyleIdx="11" presStyleCnt="19">
        <dgm:presLayoutVars>
          <dgm:chPref val="3"/>
        </dgm:presLayoutVars>
      </dgm:prSet>
      <dgm:spPr/>
    </dgm:pt>
    <dgm:pt modelId="{D06220A1-C20D-4FEE-84AC-7DE142425098}" type="pres">
      <dgm:prSet presAssocID="{070FF71E-DDA9-4E04-8161-29CFDD87BAAD}" presName="rootConnector" presStyleLbl="node4" presStyleIdx="11" presStyleCnt="19"/>
      <dgm:spPr/>
    </dgm:pt>
    <dgm:pt modelId="{3F70B572-6647-46D5-9EA3-06A3471DB1B1}" type="pres">
      <dgm:prSet presAssocID="{070FF71E-DDA9-4E04-8161-29CFDD87BAAD}" presName="hierChild4" presStyleCnt="0"/>
      <dgm:spPr/>
    </dgm:pt>
    <dgm:pt modelId="{C3AFCDE1-7DD6-4CC4-A78F-63A39065EAF4}" type="pres">
      <dgm:prSet presAssocID="{90D230FC-8364-4186-B6E4-A924BC4322F6}" presName="Name37" presStyleLbl="parChTrans1D4" presStyleIdx="12" presStyleCnt="19"/>
      <dgm:spPr/>
    </dgm:pt>
    <dgm:pt modelId="{144CB9DD-9B3A-485D-83CC-7EE7C3D9EEAB}" type="pres">
      <dgm:prSet presAssocID="{CED127C7-750D-4465-9EE4-B2E09BDEE19E}" presName="hierRoot2" presStyleCnt="0">
        <dgm:presLayoutVars>
          <dgm:hierBranch val="init"/>
        </dgm:presLayoutVars>
      </dgm:prSet>
      <dgm:spPr/>
    </dgm:pt>
    <dgm:pt modelId="{CCE9193E-1FD5-48EF-A4F2-84953165A054}" type="pres">
      <dgm:prSet presAssocID="{CED127C7-750D-4465-9EE4-B2E09BDEE19E}" presName="rootComposite" presStyleCnt="0"/>
      <dgm:spPr/>
    </dgm:pt>
    <dgm:pt modelId="{27F9FAAE-9988-4D36-87F0-A5C73A5695FA}" type="pres">
      <dgm:prSet presAssocID="{CED127C7-750D-4465-9EE4-B2E09BDEE19E}" presName="rootText" presStyleLbl="node4" presStyleIdx="12" presStyleCnt="19">
        <dgm:presLayoutVars>
          <dgm:chPref val="3"/>
        </dgm:presLayoutVars>
      </dgm:prSet>
      <dgm:spPr/>
    </dgm:pt>
    <dgm:pt modelId="{734E9296-E7FE-4F55-B0D9-3D4F5FF0C56B}" type="pres">
      <dgm:prSet presAssocID="{CED127C7-750D-4465-9EE4-B2E09BDEE19E}" presName="rootConnector" presStyleLbl="node4" presStyleIdx="12" presStyleCnt="19"/>
      <dgm:spPr/>
    </dgm:pt>
    <dgm:pt modelId="{3229BEB2-6F3E-4989-BD18-93A90F1CC1B4}" type="pres">
      <dgm:prSet presAssocID="{CED127C7-750D-4465-9EE4-B2E09BDEE19E}" presName="hierChild4" presStyleCnt="0"/>
      <dgm:spPr/>
    </dgm:pt>
    <dgm:pt modelId="{564FEC4B-52C0-4495-83EE-C5A5D52C3EB5}" type="pres">
      <dgm:prSet presAssocID="{CED127C7-750D-4465-9EE4-B2E09BDEE19E}" presName="hierChild5" presStyleCnt="0"/>
      <dgm:spPr/>
    </dgm:pt>
    <dgm:pt modelId="{D5465CEF-35AA-44DB-AF3C-1323137E00B5}" type="pres">
      <dgm:prSet presAssocID="{EED6961D-A2FC-4ACC-B9B7-152F7EFDD77D}" presName="Name37" presStyleLbl="parChTrans1D4" presStyleIdx="13" presStyleCnt="19"/>
      <dgm:spPr/>
    </dgm:pt>
    <dgm:pt modelId="{57674D39-867B-4C44-92DB-64F8B09606D3}" type="pres">
      <dgm:prSet presAssocID="{C1966977-C3A8-4174-929C-6459BF127702}" presName="hierRoot2" presStyleCnt="0">
        <dgm:presLayoutVars>
          <dgm:hierBranch val="init"/>
        </dgm:presLayoutVars>
      </dgm:prSet>
      <dgm:spPr/>
    </dgm:pt>
    <dgm:pt modelId="{4B3A6EFE-F4D3-4A28-9A50-B7CAC8A3F1CF}" type="pres">
      <dgm:prSet presAssocID="{C1966977-C3A8-4174-929C-6459BF127702}" presName="rootComposite" presStyleCnt="0"/>
      <dgm:spPr/>
    </dgm:pt>
    <dgm:pt modelId="{FB2BF59C-70DD-4F5B-BAB9-76DDA6604841}" type="pres">
      <dgm:prSet presAssocID="{C1966977-C3A8-4174-929C-6459BF127702}" presName="rootText" presStyleLbl="node4" presStyleIdx="13" presStyleCnt="19">
        <dgm:presLayoutVars>
          <dgm:chPref val="3"/>
        </dgm:presLayoutVars>
      </dgm:prSet>
      <dgm:spPr/>
    </dgm:pt>
    <dgm:pt modelId="{5F2576A5-C266-4FD4-AEEC-14D8F9EB5873}" type="pres">
      <dgm:prSet presAssocID="{C1966977-C3A8-4174-929C-6459BF127702}" presName="rootConnector" presStyleLbl="node4" presStyleIdx="13" presStyleCnt="19"/>
      <dgm:spPr/>
    </dgm:pt>
    <dgm:pt modelId="{DCE0DAE1-6452-4D1B-AB33-B381EDEF36BB}" type="pres">
      <dgm:prSet presAssocID="{C1966977-C3A8-4174-929C-6459BF127702}" presName="hierChild4" presStyleCnt="0"/>
      <dgm:spPr/>
    </dgm:pt>
    <dgm:pt modelId="{E1EB0DF8-71FA-4792-82AD-75647D69EEC6}" type="pres">
      <dgm:prSet presAssocID="{C1966977-C3A8-4174-929C-6459BF127702}" presName="hierChild5" presStyleCnt="0"/>
      <dgm:spPr/>
    </dgm:pt>
    <dgm:pt modelId="{DA188552-E874-43DD-B812-590C7417A65F}" type="pres">
      <dgm:prSet presAssocID="{070FF71E-DDA9-4E04-8161-29CFDD87BAAD}" presName="hierChild5" presStyleCnt="0"/>
      <dgm:spPr/>
    </dgm:pt>
    <dgm:pt modelId="{66591CBA-F235-416F-B26F-EF31B56C5145}" type="pres">
      <dgm:prSet presAssocID="{D403EB6D-F502-4032-A025-E2384EFC7A6B}" presName="hierChild5" presStyleCnt="0"/>
      <dgm:spPr/>
    </dgm:pt>
    <dgm:pt modelId="{3164CACF-A463-43BD-AE47-5BC694CF1A60}" type="pres">
      <dgm:prSet presAssocID="{DBCB61F6-4616-4717-B3FE-C8C4138D3475}" presName="Name37" presStyleLbl="parChTrans1D4" presStyleIdx="14" presStyleCnt="19"/>
      <dgm:spPr/>
    </dgm:pt>
    <dgm:pt modelId="{A4A279D9-ACC8-4FFB-B37B-FEE8475EAFA4}" type="pres">
      <dgm:prSet presAssocID="{2DF29F5F-C14E-46AF-9583-9FC254E999AC}" presName="hierRoot2" presStyleCnt="0">
        <dgm:presLayoutVars>
          <dgm:hierBranch val="init"/>
        </dgm:presLayoutVars>
      </dgm:prSet>
      <dgm:spPr/>
    </dgm:pt>
    <dgm:pt modelId="{1AD752F0-74B3-49DB-AD7B-A51EDB1313D8}" type="pres">
      <dgm:prSet presAssocID="{2DF29F5F-C14E-46AF-9583-9FC254E999AC}" presName="rootComposite" presStyleCnt="0"/>
      <dgm:spPr/>
    </dgm:pt>
    <dgm:pt modelId="{EF768973-4689-481F-9770-66CCE6D04F9E}" type="pres">
      <dgm:prSet presAssocID="{2DF29F5F-C14E-46AF-9583-9FC254E999AC}" presName="rootText" presStyleLbl="node4" presStyleIdx="14" presStyleCnt="19">
        <dgm:presLayoutVars>
          <dgm:chPref val="3"/>
        </dgm:presLayoutVars>
      </dgm:prSet>
      <dgm:spPr/>
    </dgm:pt>
    <dgm:pt modelId="{B2888E6B-C78F-4392-9B21-A27A3DBF847A}" type="pres">
      <dgm:prSet presAssocID="{2DF29F5F-C14E-46AF-9583-9FC254E999AC}" presName="rootConnector" presStyleLbl="node4" presStyleIdx="14" presStyleCnt="19"/>
      <dgm:spPr/>
    </dgm:pt>
    <dgm:pt modelId="{EEDB06A1-CD6A-46D5-811D-8E36B8834D23}" type="pres">
      <dgm:prSet presAssocID="{2DF29F5F-C14E-46AF-9583-9FC254E999AC}" presName="hierChild4" presStyleCnt="0"/>
      <dgm:spPr/>
    </dgm:pt>
    <dgm:pt modelId="{A6F0FBBB-A5CC-4C4C-A0EB-7D68BF8177A7}" type="pres">
      <dgm:prSet presAssocID="{98C86AD4-48EE-43B6-BDF2-B646A1680354}" presName="Name37" presStyleLbl="parChTrans1D4" presStyleIdx="15" presStyleCnt="19"/>
      <dgm:spPr/>
    </dgm:pt>
    <dgm:pt modelId="{760415CB-F892-47EA-8494-FAD03BDA4C78}" type="pres">
      <dgm:prSet presAssocID="{2354B64F-9BBE-441E-9439-2B6AE934263E}" presName="hierRoot2" presStyleCnt="0">
        <dgm:presLayoutVars>
          <dgm:hierBranch val="init"/>
        </dgm:presLayoutVars>
      </dgm:prSet>
      <dgm:spPr/>
    </dgm:pt>
    <dgm:pt modelId="{DB958882-693B-48AF-BEAB-E2848B27FCC8}" type="pres">
      <dgm:prSet presAssocID="{2354B64F-9BBE-441E-9439-2B6AE934263E}" presName="rootComposite" presStyleCnt="0"/>
      <dgm:spPr/>
    </dgm:pt>
    <dgm:pt modelId="{5705AF5F-F1FD-44DF-9907-618F8DB25AAA}" type="pres">
      <dgm:prSet presAssocID="{2354B64F-9BBE-441E-9439-2B6AE934263E}" presName="rootText" presStyleLbl="node4" presStyleIdx="15" presStyleCnt="19">
        <dgm:presLayoutVars>
          <dgm:chPref val="3"/>
        </dgm:presLayoutVars>
      </dgm:prSet>
      <dgm:spPr/>
    </dgm:pt>
    <dgm:pt modelId="{A59DD4C5-9E84-41D4-8309-72A8488AC6AB}" type="pres">
      <dgm:prSet presAssocID="{2354B64F-9BBE-441E-9439-2B6AE934263E}" presName="rootConnector" presStyleLbl="node4" presStyleIdx="15" presStyleCnt="19"/>
      <dgm:spPr/>
    </dgm:pt>
    <dgm:pt modelId="{AA29B9DA-FDB0-4418-898F-F9DFA42FB644}" type="pres">
      <dgm:prSet presAssocID="{2354B64F-9BBE-441E-9439-2B6AE934263E}" presName="hierChild4" presStyleCnt="0"/>
      <dgm:spPr/>
    </dgm:pt>
    <dgm:pt modelId="{71CA6606-957D-434A-B0EA-4C90359F65B7}" type="pres">
      <dgm:prSet presAssocID="{DC1A3907-2960-4DFF-B48A-3C4FDD37D76A}" presName="Name37" presStyleLbl="parChTrans1D4" presStyleIdx="16" presStyleCnt="19"/>
      <dgm:spPr/>
    </dgm:pt>
    <dgm:pt modelId="{8DAD40E6-1E71-4066-B954-635C9D21DFD0}" type="pres">
      <dgm:prSet presAssocID="{0D8799F5-E400-440A-AA11-D574D4A332BF}" presName="hierRoot2" presStyleCnt="0">
        <dgm:presLayoutVars>
          <dgm:hierBranch val="init"/>
        </dgm:presLayoutVars>
      </dgm:prSet>
      <dgm:spPr/>
    </dgm:pt>
    <dgm:pt modelId="{78FBAA1C-F9F8-4043-847A-2A2912800B15}" type="pres">
      <dgm:prSet presAssocID="{0D8799F5-E400-440A-AA11-D574D4A332BF}" presName="rootComposite" presStyleCnt="0"/>
      <dgm:spPr/>
    </dgm:pt>
    <dgm:pt modelId="{E11A9001-11B7-4844-901A-C60732557776}" type="pres">
      <dgm:prSet presAssocID="{0D8799F5-E400-440A-AA11-D574D4A332BF}" presName="rootText" presStyleLbl="node4" presStyleIdx="16" presStyleCnt="19">
        <dgm:presLayoutVars>
          <dgm:chPref val="3"/>
        </dgm:presLayoutVars>
      </dgm:prSet>
      <dgm:spPr/>
    </dgm:pt>
    <dgm:pt modelId="{E366B240-BE95-414E-BDBF-4D48F22B2F8F}" type="pres">
      <dgm:prSet presAssocID="{0D8799F5-E400-440A-AA11-D574D4A332BF}" presName="rootConnector" presStyleLbl="node4" presStyleIdx="16" presStyleCnt="19"/>
      <dgm:spPr/>
    </dgm:pt>
    <dgm:pt modelId="{8F84C234-A06D-400E-9E8E-62B943720B72}" type="pres">
      <dgm:prSet presAssocID="{0D8799F5-E400-440A-AA11-D574D4A332BF}" presName="hierChild4" presStyleCnt="0"/>
      <dgm:spPr/>
    </dgm:pt>
    <dgm:pt modelId="{377AA414-8BAA-479B-B04D-718B09BA5398}" type="pres">
      <dgm:prSet presAssocID="{0D8799F5-E400-440A-AA11-D574D4A332BF}" presName="hierChild5" presStyleCnt="0"/>
      <dgm:spPr/>
    </dgm:pt>
    <dgm:pt modelId="{70D248C5-DEF9-45D0-B586-A96E5113F2CD}" type="pres">
      <dgm:prSet presAssocID="{9E3B1CB0-45D7-40D8-96EF-258CC8BDD2A0}" presName="Name37" presStyleLbl="parChTrans1D4" presStyleIdx="17" presStyleCnt="19"/>
      <dgm:spPr/>
    </dgm:pt>
    <dgm:pt modelId="{78071AC4-5AEE-4E7E-9101-A728231B4384}" type="pres">
      <dgm:prSet presAssocID="{01185256-A248-44AC-88DF-19ED3BEAC8C9}" presName="hierRoot2" presStyleCnt="0">
        <dgm:presLayoutVars>
          <dgm:hierBranch val="init"/>
        </dgm:presLayoutVars>
      </dgm:prSet>
      <dgm:spPr/>
    </dgm:pt>
    <dgm:pt modelId="{FD34481E-CA7C-4836-A68B-0A7A83DA774E}" type="pres">
      <dgm:prSet presAssocID="{01185256-A248-44AC-88DF-19ED3BEAC8C9}" presName="rootComposite" presStyleCnt="0"/>
      <dgm:spPr/>
    </dgm:pt>
    <dgm:pt modelId="{B5987D51-85D7-4B4D-AA0C-978A6DB6B6D4}" type="pres">
      <dgm:prSet presAssocID="{01185256-A248-44AC-88DF-19ED3BEAC8C9}" presName="rootText" presStyleLbl="node4" presStyleIdx="17" presStyleCnt="19">
        <dgm:presLayoutVars>
          <dgm:chPref val="3"/>
        </dgm:presLayoutVars>
      </dgm:prSet>
      <dgm:spPr/>
    </dgm:pt>
    <dgm:pt modelId="{6BF2A5E7-A05D-46CD-AA88-9A281C9EC781}" type="pres">
      <dgm:prSet presAssocID="{01185256-A248-44AC-88DF-19ED3BEAC8C9}" presName="rootConnector" presStyleLbl="node4" presStyleIdx="17" presStyleCnt="19"/>
      <dgm:spPr/>
    </dgm:pt>
    <dgm:pt modelId="{CDE9AA2F-92BB-4917-8318-D16D7799FB08}" type="pres">
      <dgm:prSet presAssocID="{01185256-A248-44AC-88DF-19ED3BEAC8C9}" presName="hierChild4" presStyleCnt="0"/>
      <dgm:spPr/>
    </dgm:pt>
    <dgm:pt modelId="{18B4E088-DCAD-496D-8481-553DB0A111D2}" type="pres">
      <dgm:prSet presAssocID="{01185256-A248-44AC-88DF-19ED3BEAC8C9}" presName="hierChild5" presStyleCnt="0"/>
      <dgm:spPr/>
    </dgm:pt>
    <dgm:pt modelId="{68114774-51A1-4D77-BA59-671115A28F26}" type="pres">
      <dgm:prSet presAssocID="{2354B64F-9BBE-441E-9439-2B6AE934263E}" presName="hierChild5" presStyleCnt="0"/>
      <dgm:spPr/>
    </dgm:pt>
    <dgm:pt modelId="{B611AE16-1109-4794-87C3-03C4B7BB13E6}" type="pres">
      <dgm:prSet presAssocID="{2DF29F5F-C14E-46AF-9583-9FC254E999AC}" presName="hierChild5" presStyleCnt="0"/>
      <dgm:spPr/>
    </dgm:pt>
    <dgm:pt modelId="{E5A5EB2D-BD8E-4A08-82C2-706CAE233D7D}" type="pres">
      <dgm:prSet presAssocID="{19C71C5D-5EDE-4502-AEEA-BE193C2175DC}" presName="hierChild5" presStyleCnt="0"/>
      <dgm:spPr/>
    </dgm:pt>
    <dgm:pt modelId="{4091CD41-33E4-401A-A257-C056898F1596}" type="pres">
      <dgm:prSet presAssocID="{9F01CF80-9676-4698-B9AB-44CC36A57A4F}" presName="Name37" presStyleLbl="parChTrans1D4" presStyleIdx="18" presStyleCnt="19"/>
      <dgm:spPr/>
    </dgm:pt>
    <dgm:pt modelId="{BFFC0271-AC60-48DE-B2A3-E5EF9941B5CE}" type="pres">
      <dgm:prSet presAssocID="{2D27A24C-9521-4473-80EE-EEB4AE34CB2A}" presName="hierRoot2" presStyleCnt="0">
        <dgm:presLayoutVars>
          <dgm:hierBranch val="init"/>
        </dgm:presLayoutVars>
      </dgm:prSet>
      <dgm:spPr/>
    </dgm:pt>
    <dgm:pt modelId="{2C8A7FA1-D24D-417A-B1FC-A901B83B140C}" type="pres">
      <dgm:prSet presAssocID="{2D27A24C-9521-4473-80EE-EEB4AE34CB2A}" presName="rootComposite" presStyleCnt="0"/>
      <dgm:spPr/>
    </dgm:pt>
    <dgm:pt modelId="{6A3BE882-2F63-4E1B-9D05-5AB4B22A4694}" type="pres">
      <dgm:prSet presAssocID="{2D27A24C-9521-4473-80EE-EEB4AE34CB2A}" presName="rootText" presStyleLbl="node4" presStyleIdx="18" presStyleCnt="19">
        <dgm:presLayoutVars>
          <dgm:chPref val="3"/>
        </dgm:presLayoutVars>
      </dgm:prSet>
      <dgm:spPr/>
    </dgm:pt>
    <dgm:pt modelId="{68C8B9D3-41D1-4656-875C-9C62D0A4DB0D}" type="pres">
      <dgm:prSet presAssocID="{2D27A24C-9521-4473-80EE-EEB4AE34CB2A}" presName="rootConnector" presStyleLbl="node4" presStyleIdx="18" presStyleCnt="19"/>
      <dgm:spPr/>
    </dgm:pt>
    <dgm:pt modelId="{B90D3018-7F8C-4371-B94C-EF92E55F92C5}" type="pres">
      <dgm:prSet presAssocID="{2D27A24C-9521-4473-80EE-EEB4AE34CB2A}" presName="hierChild4" presStyleCnt="0"/>
      <dgm:spPr/>
    </dgm:pt>
    <dgm:pt modelId="{F030A624-73CD-4CD5-B869-23A025374626}" type="pres">
      <dgm:prSet presAssocID="{2D27A24C-9521-4473-80EE-EEB4AE34CB2A}" presName="hierChild5" presStyleCnt="0"/>
      <dgm:spPr/>
    </dgm:pt>
    <dgm:pt modelId="{5AFB8EF4-BC95-4C39-8691-0DE359A50377}" type="pres">
      <dgm:prSet presAssocID="{F94B6017-1C7D-4DB9-9C0C-769BCDA60877}" presName="hierChild5" presStyleCnt="0"/>
      <dgm:spPr/>
    </dgm:pt>
    <dgm:pt modelId="{FA17BE62-2479-48FE-94C4-92A5B1CFD07D}" type="pres">
      <dgm:prSet presAssocID="{317FA593-C337-49EC-BB7E-DABA684FC6A6}" presName="hierChild5" presStyleCnt="0"/>
      <dgm:spPr/>
    </dgm:pt>
    <dgm:pt modelId="{CCE2B8FF-C384-4122-A9AE-510A89A794FB}" type="pres">
      <dgm:prSet presAssocID="{53C31BBE-2FAD-45BA-9A8A-008C6AF096EC}" presName="Name37" presStyleLbl="parChTrans1D2" presStyleIdx="1" presStyleCnt="3"/>
      <dgm:spPr/>
    </dgm:pt>
    <dgm:pt modelId="{E81E93C6-8459-47E0-9025-19D061552958}" type="pres">
      <dgm:prSet presAssocID="{E92EEB95-6284-4A67-86F3-AC4B9E394BE6}" presName="hierRoot2" presStyleCnt="0">
        <dgm:presLayoutVars>
          <dgm:hierBranch val="init"/>
        </dgm:presLayoutVars>
      </dgm:prSet>
      <dgm:spPr/>
    </dgm:pt>
    <dgm:pt modelId="{5814E1B2-8726-4156-AB60-359481A553F7}" type="pres">
      <dgm:prSet presAssocID="{E92EEB95-6284-4A67-86F3-AC4B9E394BE6}" presName="rootComposite" presStyleCnt="0"/>
      <dgm:spPr/>
    </dgm:pt>
    <dgm:pt modelId="{93A2C29E-DE9D-4AA9-A040-13E3E061A143}" type="pres">
      <dgm:prSet presAssocID="{E92EEB95-6284-4A67-86F3-AC4B9E394BE6}" presName="rootText" presStyleLbl="node2" presStyleIdx="1" presStyleCnt="3">
        <dgm:presLayoutVars>
          <dgm:chPref val="3"/>
        </dgm:presLayoutVars>
      </dgm:prSet>
      <dgm:spPr/>
    </dgm:pt>
    <dgm:pt modelId="{0106D02C-2A3B-4B51-9C42-FA87A6128A32}" type="pres">
      <dgm:prSet presAssocID="{E92EEB95-6284-4A67-86F3-AC4B9E394BE6}" presName="rootConnector" presStyleLbl="node2" presStyleIdx="1" presStyleCnt="3"/>
      <dgm:spPr/>
    </dgm:pt>
    <dgm:pt modelId="{03915534-1915-4A60-A4B5-B7E65FE32CE2}" type="pres">
      <dgm:prSet presAssocID="{E92EEB95-6284-4A67-86F3-AC4B9E394BE6}" presName="hierChild4" presStyleCnt="0"/>
      <dgm:spPr/>
    </dgm:pt>
    <dgm:pt modelId="{9CCA91A0-0186-4093-832F-65142E7C6BE0}" type="pres">
      <dgm:prSet presAssocID="{40031996-8B20-4167-9108-F365D840F4A7}" presName="Name37" presStyleLbl="parChTrans1D3" presStyleIdx="2" presStyleCnt="3"/>
      <dgm:spPr/>
    </dgm:pt>
    <dgm:pt modelId="{65A90526-5DF2-4EE6-B977-A4B908EFC18F}" type="pres">
      <dgm:prSet presAssocID="{22A47E12-C6B8-4A1F-8329-FEF95F10BBCD}" presName="hierRoot2" presStyleCnt="0">
        <dgm:presLayoutVars>
          <dgm:hierBranch val="init"/>
        </dgm:presLayoutVars>
      </dgm:prSet>
      <dgm:spPr/>
    </dgm:pt>
    <dgm:pt modelId="{E756ECEE-F43F-4786-B1EF-01DC52563EF6}" type="pres">
      <dgm:prSet presAssocID="{22A47E12-C6B8-4A1F-8329-FEF95F10BBCD}" presName="rootComposite" presStyleCnt="0"/>
      <dgm:spPr/>
    </dgm:pt>
    <dgm:pt modelId="{80E1B3FC-A4B4-4DAE-8B46-3CD8BA7290E7}" type="pres">
      <dgm:prSet presAssocID="{22A47E12-C6B8-4A1F-8329-FEF95F10BBCD}" presName="rootText" presStyleLbl="node3" presStyleIdx="2" presStyleCnt="3">
        <dgm:presLayoutVars>
          <dgm:chPref val="3"/>
        </dgm:presLayoutVars>
      </dgm:prSet>
      <dgm:spPr/>
    </dgm:pt>
    <dgm:pt modelId="{02459251-8845-4A9A-BFAD-60414B2E6E88}" type="pres">
      <dgm:prSet presAssocID="{22A47E12-C6B8-4A1F-8329-FEF95F10BBCD}" presName="rootConnector" presStyleLbl="node3" presStyleIdx="2" presStyleCnt="3"/>
      <dgm:spPr/>
    </dgm:pt>
    <dgm:pt modelId="{A2F354FA-EB60-42B7-BC57-5C1D45D5D4A7}" type="pres">
      <dgm:prSet presAssocID="{22A47E12-C6B8-4A1F-8329-FEF95F10BBCD}" presName="hierChild4" presStyleCnt="0"/>
      <dgm:spPr/>
    </dgm:pt>
    <dgm:pt modelId="{A970203C-C8F8-4CB3-9F68-3F26375EC156}" type="pres">
      <dgm:prSet presAssocID="{22A47E12-C6B8-4A1F-8329-FEF95F10BBCD}" presName="hierChild5" presStyleCnt="0"/>
      <dgm:spPr/>
    </dgm:pt>
    <dgm:pt modelId="{AB15F4D7-231D-4305-A744-82448A787C32}" type="pres">
      <dgm:prSet presAssocID="{E92EEB95-6284-4A67-86F3-AC4B9E394BE6}" presName="hierChild5" presStyleCnt="0"/>
      <dgm:spPr/>
    </dgm:pt>
    <dgm:pt modelId="{DF28ABE9-1466-425D-8C2F-1091D979D466}" type="pres">
      <dgm:prSet presAssocID="{8A4996A5-3AED-4E29-8F7D-701E64A23195}" presName="Name37" presStyleLbl="parChTrans1D2" presStyleIdx="2" presStyleCnt="3"/>
      <dgm:spPr/>
    </dgm:pt>
    <dgm:pt modelId="{A8198CAA-7A88-4E99-A749-9B20B0EB4283}" type="pres">
      <dgm:prSet presAssocID="{AC90EDF8-58D2-4E5A-8DCF-223CDE17E988}" presName="hierRoot2" presStyleCnt="0">
        <dgm:presLayoutVars>
          <dgm:hierBranch val="init"/>
        </dgm:presLayoutVars>
      </dgm:prSet>
      <dgm:spPr/>
    </dgm:pt>
    <dgm:pt modelId="{828BF6D3-CF01-474B-9EAF-E3A25C331CDD}" type="pres">
      <dgm:prSet presAssocID="{AC90EDF8-58D2-4E5A-8DCF-223CDE17E988}" presName="rootComposite" presStyleCnt="0"/>
      <dgm:spPr/>
    </dgm:pt>
    <dgm:pt modelId="{7A719CEE-7DB1-4C7B-8626-290A8107B68F}" type="pres">
      <dgm:prSet presAssocID="{AC90EDF8-58D2-4E5A-8DCF-223CDE17E988}" presName="rootText" presStyleLbl="node2" presStyleIdx="2" presStyleCnt="3">
        <dgm:presLayoutVars>
          <dgm:chPref val="3"/>
        </dgm:presLayoutVars>
      </dgm:prSet>
      <dgm:spPr/>
    </dgm:pt>
    <dgm:pt modelId="{9EC14BB0-D609-4229-9877-5CDD8F049A14}" type="pres">
      <dgm:prSet presAssocID="{AC90EDF8-58D2-4E5A-8DCF-223CDE17E988}" presName="rootConnector" presStyleLbl="node2" presStyleIdx="2" presStyleCnt="3"/>
      <dgm:spPr/>
    </dgm:pt>
    <dgm:pt modelId="{407A338A-DD4B-4358-AE1B-DBFB20DDD4E6}" type="pres">
      <dgm:prSet presAssocID="{AC90EDF8-58D2-4E5A-8DCF-223CDE17E988}" presName="hierChild4" presStyleCnt="0"/>
      <dgm:spPr/>
    </dgm:pt>
    <dgm:pt modelId="{8A6912C9-5614-459B-A39A-F1327E912612}" type="pres">
      <dgm:prSet presAssocID="{AC90EDF8-58D2-4E5A-8DCF-223CDE17E988}" presName="hierChild5" presStyleCnt="0"/>
      <dgm:spPr/>
    </dgm:pt>
    <dgm:pt modelId="{21627E7B-DE35-4315-B977-09231551FF89}" type="pres">
      <dgm:prSet presAssocID="{DA1542AA-1FC1-4473-978A-97689053A47A}" presName="hierChild3" presStyleCnt="0"/>
      <dgm:spPr/>
    </dgm:pt>
  </dgm:ptLst>
  <dgm:cxnLst>
    <dgm:cxn modelId="{8556FE01-C07E-440F-AEEF-6D5CD4969ACF}" type="presOf" srcId="{DC1A3907-2960-4DFF-B48A-3C4FDD37D76A}" destId="{71CA6606-957D-434A-B0EA-4C90359F65B7}" srcOrd="0" destOrd="0" presId="urn:microsoft.com/office/officeart/2005/8/layout/orgChart1"/>
    <dgm:cxn modelId="{EEB85606-7418-47E1-99DE-295E3105032B}" type="presOf" srcId="{4CB5D3C4-BDAF-41A0-83A5-6B14FEBE93BC}" destId="{F85739B8-34D2-47AC-98D2-B5037C7CDBB9}" srcOrd="0" destOrd="0" presId="urn:microsoft.com/office/officeart/2005/8/layout/orgChart1"/>
    <dgm:cxn modelId="{2DDA8708-3C08-48A8-B98D-E0007C864259}" type="presOf" srcId="{DA1542AA-1FC1-4473-978A-97689053A47A}" destId="{1AE1D4E8-A825-4929-ACC0-2557537B5AFE}" srcOrd="1" destOrd="0" presId="urn:microsoft.com/office/officeart/2005/8/layout/orgChart1"/>
    <dgm:cxn modelId="{5BBCF208-1B76-4A87-A1D4-E90B60B5B50E}" type="presOf" srcId="{DA1542AA-1FC1-4473-978A-97689053A47A}" destId="{C4DC7B53-EC3F-48CF-8AE7-7D18F6EC3283}" srcOrd="0" destOrd="0" presId="urn:microsoft.com/office/officeart/2005/8/layout/orgChart1"/>
    <dgm:cxn modelId="{7AF6CD0A-A642-4648-9837-0264B9A945E6}" type="presOf" srcId="{22A47E12-C6B8-4A1F-8329-FEF95F10BBCD}" destId="{02459251-8845-4A9A-BFAD-60414B2E6E88}" srcOrd="1" destOrd="0" presId="urn:microsoft.com/office/officeart/2005/8/layout/orgChart1"/>
    <dgm:cxn modelId="{333FD10A-277C-456B-BAD3-27D2C8BBCBE6}" type="presOf" srcId="{D403EB6D-F502-4032-A025-E2384EFC7A6B}" destId="{554D3D4F-B474-4313-9E5E-75480E487246}" srcOrd="1" destOrd="0" presId="urn:microsoft.com/office/officeart/2005/8/layout/orgChart1"/>
    <dgm:cxn modelId="{65E7150D-7E46-4573-8F46-9C3130C12615}" type="presOf" srcId="{1A3E6BC6-CCD2-4AB2-8BDA-A41FAD34265F}" destId="{BB245ADB-8894-4EAA-9618-B643F2493D09}" srcOrd="0" destOrd="0" presId="urn:microsoft.com/office/officeart/2005/8/layout/orgChart1"/>
    <dgm:cxn modelId="{AD583F11-A0F0-4FD7-BF0D-BF58F363C6DD}" type="presOf" srcId="{F94B6017-1C7D-4DB9-9C0C-769BCDA60877}" destId="{8C0D92CB-9633-4D16-9316-05601DD26561}" srcOrd="1" destOrd="0" presId="urn:microsoft.com/office/officeart/2005/8/layout/orgChart1"/>
    <dgm:cxn modelId="{BA5D4613-9FF9-4130-9AA0-E6240D1FB19C}" srcId="{F94B6017-1C7D-4DB9-9C0C-769BCDA60877}" destId="{19C71C5D-5EDE-4502-AEEA-BE193C2175DC}" srcOrd="1" destOrd="0" parTransId="{9878C557-4522-484A-BBFD-BC398E4BF593}" sibTransId="{A986CB8A-C446-4942-8B72-7AE87361AAC5}"/>
    <dgm:cxn modelId="{E2DBD716-5DA3-40F5-B067-BD03E37A4157}" type="presOf" srcId="{2DF29F5F-C14E-46AF-9583-9FC254E999AC}" destId="{EF768973-4689-481F-9770-66CCE6D04F9E}" srcOrd="0" destOrd="0" presId="urn:microsoft.com/office/officeart/2005/8/layout/orgChart1"/>
    <dgm:cxn modelId="{DC153417-F31A-4AA6-92B6-4DAB0DDA08A9}" srcId="{C93CB217-0CA9-493D-80DA-D19DC7168383}" destId="{9C7AE668-D812-4751-88D0-1F64B410AAC0}" srcOrd="1" destOrd="0" parTransId="{154A1C19-B8FA-4EB9-AF04-C15BD44C98A9}" sibTransId="{7CBE9A05-631F-4945-B5E5-32A6FFB91C7D}"/>
    <dgm:cxn modelId="{C97B4C1B-7F8D-4CF4-8F33-E9019F9262CC}" srcId="{C93CB217-0CA9-493D-80DA-D19DC7168383}" destId="{F22C0FEF-1F24-4BD0-9E81-783AC9DB4144}" srcOrd="0" destOrd="0" parTransId="{068EBE90-6967-4103-8BD4-E28D9F95CE4D}" sibTransId="{F5E45A95-B751-4FA6-85C5-8A1497362A94}"/>
    <dgm:cxn modelId="{F281FB1D-FCD9-420C-8136-5D8F60689175}" type="presOf" srcId="{26BE4F05-1D47-4F81-98A9-7E3BEC0C6DC8}" destId="{39A3EA24-76C3-47B0-870A-9EAF83F03B25}" srcOrd="0" destOrd="0" presId="urn:microsoft.com/office/officeart/2005/8/layout/orgChart1"/>
    <dgm:cxn modelId="{5357271E-520A-408D-B3C6-C4FE93084EA5}" type="presOf" srcId="{22A47E12-C6B8-4A1F-8329-FEF95F10BBCD}" destId="{80E1B3FC-A4B4-4DAE-8B46-3CD8BA7290E7}" srcOrd="0" destOrd="0" presId="urn:microsoft.com/office/officeart/2005/8/layout/orgChart1"/>
    <dgm:cxn modelId="{05F3431E-50A0-4F92-BB5C-7362A4A60ADD}" type="presOf" srcId="{EED6961D-A2FC-4ACC-B9B7-152F7EFDD77D}" destId="{D5465CEF-35AA-44DB-AF3C-1323137E00B5}" srcOrd="0" destOrd="0" presId="urn:microsoft.com/office/officeart/2005/8/layout/orgChart1"/>
    <dgm:cxn modelId="{BEA73A24-F4E7-41CF-9469-4D523A94C9BE}" type="presOf" srcId="{8AA63BD5-2721-43F0-99D4-F3224ADEB106}" destId="{9564107D-5A42-4B26-AFDE-452868484804}" srcOrd="1" destOrd="0" presId="urn:microsoft.com/office/officeart/2005/8/layout/orgChart1"/>
    <dgm:cxn modelId="{E7566B27-7D55-4B46-A1FE-0A94AD3124E7}" type="presOf" srcId="{96BCFBAA-04FB-4EAC-B64B-93A9C15BEEA8}" destId="{D849265B-5B01-4333-B2BC-BF7C9D5DDBF0}" srcOrd="1" destOrd="0" presId="urn:microsoft.com/office/officeart/2005/8/layout/orgChart1"/>
    <dgm:cxn modelId="{DFC02729-B874-4100-AC2C-626154617596}" srcId="{19C71C5D-5EDE-4502-AEEA-BE193C2175DC}" destId="{8AA63BD5-2721-43F0-99D4-F3224ADEB106}" srcOrd="1" destOrd="0" parTransId="{E7DF481C-2C09-4926-A8C1-E42EFFCCC13C}" sibTransId="{8F84EC6F-087A-4844-9BE4-4D580C3BC505}"/>
    <dgm:cxn modelId="{95A0BB2C-2357-4C95-8E1E-71999AE359F3}" type="presOf" srcId="{C93CB217-0CA9-493D-80DA-D19DC7168383}" destId="{33FF78EE-EF72-4B98-9719-ADEFA17E56FF}" srcOrd="1" destOrd="0" presId="urn:microsoft.com/office/officeart/2005/8/layout/orgChart1"/>
    <dgm:cxn modelId="{E4F4D62C-70D1-4ED4-AA8D-1FBC4213A0AF}" type="presOf" srcId="{53C31BBE-2FAD-45BA-9A8A-008C6AF096EC}" destId="{CCE2B8FF-C384-4122-A9AE-510A89A794FB}" srcOrd="0" destOrd="0" presId="urn:microsoft.com/office/officeart/2005/8/layout/orgChart1"/>
    <dgm:cxn modelId="{A5EACD2E-1222-457A-BDAA-7191141A9AEB}" type="presOf" srcId="{35D34FC3-E897-4CC2-823E-42E64A21D429}" destId="{CBC8115E-5F7C-41B7-97FB-3413E9A5D675}" srcOrd="0" destOrd="0" presId="urn:microsoft.com/office/officeart/2005/8/layout/orgChart1"/>
    <dgm:cxn modelId="{748DF92E-1E11-4D2C-B538-83EAD85044DF}" type="presOf" srcId="{317FA593-C337-49EC-BB7E-DABA684FC6A6}" destId="{7C082AAF-FE78-4A85-A946-712DF889F37A}" srcOrd="1" destOrd="0" presId="urn:microsoft.com/office/officeart/2005/8/layout/orgChart1"/>
    <dgm:cxn modelId="{1D7B532F-14F2-4608-8202-7CCAA5AD672F}" type="presOf" srcId="{8DFB5EF8-238E-4063-A8FE-72BDE55C972B}" destId="{45E6F503-9C33-4B3C-A2F4-7A4CCD80DF63}" srcOrd="1" destOrd="0" presId="urn:microsoft.com/office/officeart/2005/8/layout/orgChart1"/>
    <dgm:cxn modelId="{FFB78A31-F382-43AA-A6D6-A6DD81814ABF}" type="presOf" srcId="{9C7AE668-D812-4751-88D0-1F64B410AAC0}" destId="{92AF9129-7FE8-4559-9418-D39F851A6B22}" srcOrd="1" destOrd="0" presId="urn:microsoft.com/office/officeart/2005/8/layout/orgChart1"/>
    <dgm:cxn modelId="{E9D9CA31-5C78-439F-853C-C16198074150}" type="presOf" srcId="{2D27A24C-9521-4473-80EE-EEB4AE34CB2A}" destId="{6A3BE882-2F63-4E1B-9D05-5AB4B22A4694}" srcOrd="0" destOrd="0" presId="urn:microsoft.com/office/officeart/2005/8/layout/orgChart1"/>
    <dgm:cxn modelId="{56CCAA36-806E-464A-BB5C-3D991D20884C}" srcId="{C3F4CD13-9919-4E4A-AF95-0E59A693ED4C}" destId="{96BCFBAA-04FB-4EAC-B64B-93A9C15BEEA8}" srcOrd="0" destOrd="0" parTransId="{35D34FC3-E897-4CC2-823E-42E64A21D429}" sibTransId="{3611C5A4-582A-44D5-B5C2-2210BCF0231C}"/>
    <dgm:cxn modelId="{906A943A-446D-4FC8-AC46-ED9AA88339DB}" type="presOf" srcId="{C213A7DA-B384-416D-94A2-F6A60198373C}" destId="{ADBF8B80-B4BA-4E02-9DA4-8A9C6D9BEAA2}" srcOrd="0" destOrd="0" presId="urn:microsoft.com/office/officeart/2005/8/layout/orgChart1"/>
    <dgm:cxn modelId="{D037DD3D-DCC5-439F-9285-5972CC09FC43}" srcId="{DA1542AA-1FC1-4473-978A-97689053A47A}" destId="{E92EEB95-6284-4A67-86F3-AC4B9E394BE6}" srcOrd="1" destOrd="0" parTransId="{53C31BBE-2FAD-45BA-9A8A-008C6AF096EC}" sibTransId="{1B468CC7-D987-4553-A98C-9A2F7E25ABCB}"/>
    <dgm:cxn modelId="{A78CC23E-48C9-4AA6-9A30-33D20994D7D4}" type="presOf" srcId="{9F01CF80-9676-4698-B9AB-44CC36A57A4F}" destId="{4091CD41-33E4-401A-A257-C056898F1596}" srcOrd="0" destOrd="0" presId="urn:microsoft.com/office/officeart/2005/8/layout/orgChart1"/>
    <dgm:cxn modelId="{E9F7F83E-C24E-4215-B516-4923D591BED4}" type="presOf" srcId="{5AA02479-8A59-44B7-B2C0-829F169D8B27}" destId="{F22C2B02-AEC2-4CC6-ADE6-3474AC94E010}" srcOrd="0" destOrd="0" presId="urn:microsoft.com/office/officeart/2005/8/layout/orgChart1"/>
    <dgm:cxn modelId="{5E70365B-DD15-42E6-81D9-402A4AD42DA0}" type="presOf" srcId="{8DFB5EF8-238E-4063-A8FE-72BDE55C972B}" destId="{98C7EC0F-650E-4978-AC00-AF2C0F30C941}" srcOrd="0" destOrd="0" presId="urn:microsoft.com/office/officeart/2005/8/layout/orgChart1"/>
    <dgm:cxn modelId="{79B6575C-E87D-4892-9091-5090CFCCB223}" type="presOf" srcId="{CED127C7-750D-4465-9EE4-B2E09BDEE19E}" destId="{734E9296-E7FE-4F55-B0D9-3D4F5FF0C56B}" srcOrd="1" destOrd="0" presId="urn:microsoft.com/office/officeart/2005/8/layout/orgChart1"/>
    <dgm:cxn modelId="{8EE37F60-6C25-49CF-81C4-F47E6D0F95D8}" type="presOf" srcId="{8A4996A5-3AED-4E29-8F7D-701E64A23195}" destId="{DF28ABE9-1466-425D-8C2F-1091D979D466}" srcOrd="0" destOrd="0" presId="urn:microsoft.com/office/officeart/2005/8/layout/orgChart1"/>
    <dgm:cxn modelId="{421B3644-4819-48D4-AB72-45F275D9FA14}" type="presOf" srcId="{D403EB6D-F502-4032-A025-E2384EFC7A6B}" destId="{30BAF8D8-01DA-4154-BDFE-A58AE00C7025}" srcOrd="0" destOrd="0" presId="urn:microsoft.com/office/officeart/2005/8/layout/orgChart1"/>
    <dgm:cxn modelId="{97A24E46-2739-43F0-A3EF-C63A738DD115}" type="presOf" srcId="{9C7AE668-D812-4751-88D0-1F64B410AAC0}" destId="{1947CAB5-D8C1-4C2F-937B-5F13C7AC0839}" srcOrd="0" destOrd="0" presId="urn:microsoft.com/office/officeart/2005/8/layout/orgChart1"/>
    <dgm:cxn modelId="{DCC27366-7D2F-4430-B8C1-310A14B3B4D5}" type="presOf" srcId="{90D230FC-8364-4186-B6E4-A924BC4322F6}" destId="{C3AFCDE1-7DD6-4CC4-A78F-63A39065EAF4}" srcOrd="0" destOrd="0" presId="urn:microsoft.com/office/officeart/2005/8/layout/orgChart1"/>
    <dgm:cxn modelId="{0B4ED967-0B82-4B5A-8DB6-826D1E177094}" type="presOf" srcId="{0D8799F5-E400-440A-AA11-D574D4A332BF}" destId="{E366B240-BE95-414E-BDBF-4D48F22B2F8F}" srcOrd="1" destOrd="0" presId="urn:microsoft.com/office/officeart/2005/8/layout/orgChart1"/>
    <dgm:cxn modelId="{BCCF0A68-86D3-42E8-8020-B5B9D9E1B8E2}" type="presOf" srcId="{C3F4CD13-9919-4E4A-AF95-0E59A693ED4C}" destId="{6A49BE15-578D-4FDE-B897-F3DD6835DE8C}" srcOrd="1" destOrd="0" presId="urn:microsoft.com/office/officeart/2005/8/layout/orgChart1"/>
    <dgm:cxn modelId="{D4052648-8658-4B25-A0E6-FDC4BDE7F9B2}" type="presOf" srcId="{300AD9AB-CD2E-46BD-B24A-5764B2C2BBE5}" destId="{B1773D16-5062-4B14-AD83-9E3DFE677306}" srcOrd="0" destOrd="0" presId="urn:microsoft.com/office/officeart/2005/8/layout/orgChart1"/>
    <dgm:cxn modelId="{3D0B1649-91CB-4546-9E62-DDD918175D34}" type="presOf" srcId="{01185256-A248-44AC-88DF-19ED3BEAC8C9}" destId="{B5987D51-85D7-4B4D-AA0C-978A6DB6B6D4}" srcOrd="0" destOrd="0" presId="urn:microsoft.com/office/officeart/2005/8/layout/orgChart1"/>
    <dgm:cxn modelId="{B119F549-EAE1-4E95-9627-7BD460A3D0B5}" type="presOf" srcId="{C8414281-842D-486A-8FF5-FC3E48E3415E}" destId="{8E1B7AD7-BC8D-4004-BD36-90524B9DC85F}" srcOrd="1" destOrd="0" presId="urn:microsoft.com/office/officeart/2005/8/layout/orgChart1"/>
    <dgm:cxn modelId="{BB69C44A-53EA-4E42-A8C6-69D5B5006888}" type="presOf" srcId="{D9B97696-3D67-4505-8339-F46AC37735D4}" destId="{C45F549D-C79D-46F0-BD39-513C3B5FC822}" srcOrd="0" destOrd="0" presId="urn:microsoft.com/office/officeart/2005/8/layout/orgChart1"/>
    <dgm:cxn modelId="{B5DBF36A-F8B5-46D1-B8FC-BD4EE7E2AB07}" type="presOf" srcId="{C1966977-C3A8-4174-929C-6459BF127702}" destId="{5F2576A5-C266-4FD4-AEEC-14D8F9EB5873}" srcOrd="1" destOrd="0" presId="urn:microsoft.com/office/officeart/2005/8/layout/orgChart1"/>
    <dgm:cxn modelId="{6532D16B-E4F2-45EB-B848-AF341EED44E7}" srcId="{317FA593-C337-49EC-BB7E-DABA684FC6A6}" destId="{1A3E6BC6-CCD2-4AB2-8BDA-A41FAD34265F}" srcOrd="0" destOrd="0" parTransId="{1E3A2E7A-F6AD-4DCA-8ECC-D8A150B0798C}" sibTransId="{E0DBDD24-3FBA-436A-9A5F-13490EE5C1AA}"/>
    <dgm:cxn modelId="{A6F8B64C-65D5-411C-B7E2-6683F1685425}" type="presOf" srcId="{E92EEB95-6284-4A67-86F3-AC4B9E394BE6}" destId="{93A2C29E-DE9D-4AA9-A040-13E3E061A143}" srcOrd="0" destOrd="0" presId="urn:microsoft.com/office/officeart/2005/8/layout/orgChart1"/>
    <dgm:cxn modelId="{5BC93E4D-E527-4B59-A3C5-EA33F6D855E7}" type="presOf" srcId="{F94B6017-1C7D-4DB9-9C0C-769BCDA60877}" destId="{839CD78A-8179-49B6-BCAE-2D63C395B66F}" srcOrd="0" destOrd="0" presId="urn:microsoft.com/office/officeart/2005/8/layout/orgChart1"/>
    <dgm:cxn modelId="{FDF12E6E-E9D3-4EB0-A269-BE4AE51BD373}" srcId="{070FF71E-DDA9-4E04-8161-29CFDD87BAAD}" destId="{CED127C7-750D-4465-9EE4-B2E09BDEE19E}" srcOrd="0" destOrd="0" parTransId="{90D230FC-8364-4186-B6E4-A924BC4322F6}" sibTransId="{CABEAF5E-A3BF-4A20-AA42-0E5E30B929BD}"/>
    <dgm:cxn modelId="{C121B44E-253B-4405-A67A-E0876058EE31}" type="presOf" srcId="{5AA02479-8A59-44B7-B2C0-829F169D8B27}" destId="{94D2C53F-DB42-4423-A1BC-4D54710088AB}" srcOrd="1" destOrd="0" presId="urn:microsoft.com/office/officeart/2005/8/layout/orgChart1"/>
    <dgm:cxn modelId="{C812064F-4CE6-49DD-B9D3-403FC3DB9300}" type="presOf" srcId="{E7DF481C-2C09-4926-A8C1-E42EFFCCC13C}" destId="{10B1429D-2D49-42FA-88BB-ED7CB97CD712}" srcOrd="0" destOrd="0" presId="urn:microsoft.com/office/officeart/2005/8/layout/orgChart1"/>
    <dgm:cxn modelId="{E24B9E70-2497-494D-A169-B0F1D18626C8}" srcId="{19C71C5D-5EDE-4502-AEEA-BE193C2175DC}" destId="{5AA02479-8A59-44B7-B2C0-829F169D8B27}" srcOrd="0" destOrd="0" parTransId="{4CB5D3C4-BDAF-41A0-83A5-6B14FEBE93BC}" sibTransId="{270A56AA-B8F3-4920-8C23-FAB925BC39FD}"/>
    <dgm:cxn modelId="{2E885851-8AE3-47B2-9C59-58B367DC53CD}" type="presOf" srcId="{2354B64F-9BBE-441E-9439-2B6AE934263E}" destId="{5705AF5F-F1FD-44DF-9907-618F8DB25AAA}" srcOrd="0" destOrd="0" presId="urn:microsoft.com/office/officeart/2005/8/layout/orgChart1"/>
    <dgm:cxn modelId="{2652D151-2CD9-465A-AC9A-D3F89485395F}" type="presOf" srcId="{8203F5A4-8055-4F04-AAF6-AB5A0572381E}" destId="{92C450BC-0C05-4917-81FF-6DDAA81AD193}" srcOrd="0" destOrd="0" presId="urn:microsoft.com/office/officeart/2005/8/layout/orgChart1"/>
    <dgm:cxn modelId="{51C4A373-39AC-4651-A354-5BCDCAF1B482}" type="presOf" srcId="{070FF71E-DDA9-4E04-8161-29CFDD87BAAD}" destId="{97B01C7B-E490-4256-B1F6-59B999D8F192}" srcOrd="0" destOrd="0" presId="urn:microsoft.com/office/officeart/2005/8/layout/orgChart1"/>
    <dgm:cxn modelId="{3CA85154-8F58-4AA6-8418-3E245F708350}" type="presOf" srcId="{0F7CCB71-AB16-43D2-8BA2-19120AB24131}" destId="{2D2F1518-7231-467E-A168-509DBC9AD4DD}" srcOrd="0" destOrd="0" presId="urn:microsoft.com/office/officeart/2005/8/layout/orgChart1"/>
    <dgm:cxn modelId="{1D16AD55-2CD8-4D1C-8ED9-CB6F2B50ADF4}" type="presOf" srcId="{E92EEB95-6284-4A67-86F3-AC4B9E394BE6}" destId="{0106D02C-2A3B-4B51-9C42-FA87A6128A32}" srcOrd="1" destOrd="0" presId="urn:microsoft.com/office/officeart/2005/8/layout/orgChart1"/>
    <dgm:cxn modelId="{BDCE6C76-300B-4449-8B71-07A4FD8294D2}" type="presOf" srcId="{0D8799F5-E400-440A-AA11-D574D4A332BF}" destId="{E11A9001-11B7-4844-901A-C60732557776}" srcOrd="0" destOrd="0" presId="urn:microsoft.com/office/officeart/2005/8/layout/orgChart1"/>
    <dgm:cxn modelId="{28F62D57-DFD7-4D8F-823B-C275FB329506}" srcId="{2354B64F-9BBE-441E-9439-2B6AE934263E}" destId="{0D8799F5-E400-440A-AA11-D574D4A332BF}" srcOrd="0" destOrd="0" parTransId="{DC1A3907-2960-4DFF-B48A-3C4FDD37D76A}" sibTransId="{CE77B067-A7B8-4C64-A834-71E3299BB62B}"/>
    <dgm:cxn modelId="{65BFCD57-52EC-4288-8F37-6376F6ACF973}" srcId="{8AA63BD5-2721-43F0-99D4-F3224ADEB106}" destId="{C93CB217-0CA9-493D-80DA-D19DC7168383}" srcOrd="0" destOrd="0" parTransId="{857A0900-5832-4354-AB7D-8945AF2BBD9D}" sibTransId="{7C5F0B91-27D3-42EA-BBFD-4A194FB2991A}"/>
    <dgm:cxn modelId="{4474C278-ACF9-4698-9DBF-D50BE5618866}" srcId="{DA1542AA-1FC1-4473-978A-97689053A47A}" destId="{AC90EDF8-58D2-4E5A-8DCF-223CDE17E988}" srcOrd="2" destOrd="0" parTransId="{8A4996A5-3AED-4E29-8F7D-701E64A23195}" sibTransId="{E99703AE-5D1C-4BC3-9041-74CF28ED738C}"/>
    <dgm:cxn modelId="{7933847E-BD78-4736-89A2-B7EFDC806C5D}" type="presOf" srcId="{1A3E6BC6-CCD2-4AB2-8BDA-A41FAD34265F}" destId="{A8A5318B-31F0-4346-8B3F-6566C1A13CA1}" srcOrd="1" destOrd="0" presId="urn:microsoft.com/office/officeart/2005/8/layout/orgChart1"/>
    <dgm:cxn modelId="{B0FE437F-A06F-42AE-B038-90BF048E9E3B}" srcId="{D403EB6D-F502-4032-A025-E2384EFC7A6B}" destId="{070FF71E-DDA9-4E04-8161-29CFDD87BAAD}" srcOrd="0" destOrd="0" parTransId="{300AD9AB-CD2E-46BD-B24A-5764B2C2BBE5}" sibTransId="{CCA1A851-A74B-4060-BB63-51F0A11696C0}"/>
    <dgm:cxn modelId="{7FD70080-465D-4A7C-88E4-347B1F07B728}" type="presOf" srcId="{AC90EDF8-58D2-4E5A-8DCF-223CDE17E988}" destId="{9EC14BB0-D609-4229-9877-5CDD8F049A14}" srcOrd="1" destOrd="0" presId="urn:microsoft.com/office/officeart/2005/8/layout/orgChart1"/>
    <dgm:cxn modelId="{C86E2380-97FB-4200-B4C4-27E5D5279FB7}" type="presOf" srcId="{96BCFBAA-04FB-4EAC-B64B-93A9C15BEEA8}" destId="{9B440796-DF31-44F8-ADAC-846E98FBF17D}" srcOrd="0" destOrd="0" presId="urn:microsoft.com/office/officeart/2005/8/layout/orgChart1"/>
    <dgm:cxn modelId="{E0DEED82-DEC0-4283-9628-2AFA0104F386}" type="presOf" srcId="{2D27A24C-9521-4473-80EE-EEB4AE34CB2A}" destId="{68C8B9D3-41D1-4656-875C-9C62D0A4DB0D}" srcOrd="1" destOrd="0" presId="urn:microsoft.com/office/officeart/2005/8/layout/orgChart1"/>
    <dgm:cxn modelId="{E1974C87-6D45-44EB-ADD9-039D6217D1E3}" type="presOf" srcId="{154A1C19-B8FA-4EB9-AF04-C15BD44C98A9}" destId="{FCBBF3B4-3805-4023-B283-0E07D9661132}" srcOrd="0" destOrd="0" presId="urn:microsoft.com/office/officeart/2005/8/layout/orgChart1"/>
    <dgm:cxn modelId="{C1638F88-77CF-4FE7-9DF2-6D8FCAA6D9C0}" srcId="{E92EEB95-6284-4A67-86F3-AC4B9E394BE6}" destId="{22A47E12-C6B8-4A1F-8329-FEF95F10BBCD}" srcOrd="0" destOrd="0" parTransId="{40031996-8B20-4167-9108-F365D840F4A7}" sibTransId="{2A204958-645A-40EC-8A6E-E2201831AFD9}"/>
    <dgm:cxn modelId="{BFD4978D-B438-446F-80E7-D545A8D9A648}" type="presOf" srcId="{F22C0FEF-1F24-4BD0-9E81-783AC9DB4144}" destId="{32C6786F-E115-4BE5-9D98-E0E90293804D}" srcOrd="0" destOrd="0" presId="urn:microsoft.com/office/officeart/2005/8/layout/orgChart1"/>
    <dgm:cxn modelId="{10381C90-8FC6-489B-A78C-68A8A8AC2EB8}" type="presOf" srcId="{2DF29F5F-C14E-46AF-9583-9FC254E999AC}" destId="{B2888E6B-C78F-4392-9B21-A27A3DBF847A}" srcOrd="1" destOrd="0" presId="urn:microsoft.com/office/officeart/2005/8/layout/orgChart1"/>
    <dgm:cxn modelId="{42A5FC91-A8D2-4C12-8CF4-1D2F249E3AD5}" type="presOf" srcId="{DBCB61F6-4616-4717-B3FE-C8C4138D3475}" destId="{3164CACF-A463-43BD-AE47-5BC694CF1A60}" srcOrd="0" destOrd="0" presId="urn:microsoft.com/office/officeart/2005/8/layout/orgChart1"/>
    <dgm:cxn modelId="{F65F8D92-1EDC-43B8-8C9F-F7586D7E4A8C}" srcId="{19C71C5D-5EDE-4502-AEEA-BE193C2175DC}" destId="{D403EB6D-F502-4032-A025-E2384EFC7A6B}" srcOrd="2" destOrd="0" parTransId="{26BE4F05-1D47-4F81-98A9-7E3BEC0C6DC8}" sibTransId="{22E6C090-3235-4DC1-BBFA-1B9865E808B0}"/>
    <dgm:cxn modelId="{AA2EA894-9733-4DED-A7F6-654336AFD510}" type="presOf" srcId="{C8414281-842D-486A-8FF5-FC3E48E3415E}" destId="{60609662-90FE-4776-A6AC-CADE9E38BD3F}" srcOrd="0" destOrd="0" presId="urn:microsoft.com/office/officeart/2005/8/layout/orgChart1"/>
    <dgm:cxn modelId="{9BE69795-9345-4A9A-BA3B-12CE95BD001D}" type="presOf" srcId="{81E49DBA-0AA3-4DD5-B989-6C291799E32F}" destId="{B4B33DFF-1AB8-4F63-B8D0-2A84FE68A52B}" srcOrd="0" destOrd="0" presId="urn:microsoft.com/office/officeart/2005/8/layout/orgChart1"/>
    <dgm:cxn modelId="{A6702698-8925-4ACA-886E-755B8BCB27AF}" srcId="{19C71C5D-5EDE-4502-AEEA-BE193C2175DC}" destId="{2DF29F5F-C14E-46AF-9583-9FC254E999AC}" srcOrd="3" destOrd="0" parTransId="{DBCB61F6-4616-4717-B3FE-C8C4138D3475}" sibTransId="{E8A57E1A-6AB6-4ED0-83F4-19F3ADFE29F8}"/>
    <dgm:cxn modelId="{BD744698-80AE-4024-AD2C-68DA7CC86D3D}" type="presOf" srcId="{98EEA6C1-419F-4371-9175-13C6DBC0E061}" destId="{8A2D4316-2CF6-4CFD-B216-33D89F4A5206}" srcOrd="0" destOrd="0" presId="urn:microsoft.com/office/officeart/2005/8/layout/orgChart1"/>
    <dgm:cxn modelId="{93F80099-E87A-419B-9A71-337BC231C289}" type="presOf" srcId="{C93CB217-0CA9-493D-80DA-D19DC7168383}" destId="{C0CC517E-3B54-4EF5-94CD-9FEC468FCFC5}" srcOrd="0" destOrd="0" presId="urn:microsoft.com/office/officeart/2005/8/layout/orgChart1"/>
    <dgm:cxn modelId="{9237A49B-12C2-432E-A222-F49FB6B4418B}" type="presOf" srcId="{8AA63BD5-2721-43F0-99D4-F3224ADEB106}" destId="{A4E7A3A9-F02B-48D5-8E69-3EE0587035B7}" srcOrd="0" destOrd="0" presId="urn:microsoft.com/office/officeart/2005/8/layout/orgChart1"/>
    <dgm:cxn modelId="{51D79A9C-4C4D-40EB-B6DC-B845EA560D41}" srcId="{F94B6017-1C7D-4DB9-9C0C-769BCDA60877}" destId="{2D27A24C-9521-4473-80EE-EEB4AE34CB2A}" srcOrd="2" destOrd="0" parTransId="{9F01CF80-9676-4698-B9AB-44CC36A57A4F}" sibTransId="{4D001A6C-2A7B-4826-AAE3-E4CC5D7F4987}"/>
    <dgm:cxn modelId="{435FCF9E-116D-4A1F-A285-EBA6DB4F7779}" type="presOf" srcId="{98C86AD4-48EE-43B6-BDF2-B646A1680354}" destId="{A6F0FBBB-A5CC-4C4C-A0EB-7D68BF8177A7}" srcOrd="0" destOrd="0" presId="urn:microsoft.com/office/officeart/2005/8/layout/orgChart1"/>
    <dgm:cxn modelId="{C69B8B9F-5ED7-433B-95E5-F9EA425DD338}" type="presOf" srcId="{AC90EDF8-58D2-4E5A-8DCF-223CDE17E988}" destId="{7A719CEE-7DB1-4C7B-8626-290A8107B68F}" srcOrd="0" destOrd="0" presId="urn:microsoft.com/office/officeart/2005/8/layout/orgChart1"/>
    <dgm:cxn modelId="{FBED1BA6-4A3F-4BC4-9E43-510DBABFFD99}" srcId="{F94B6017-1C7D-4DB9-9C0C-769BCDA60877}" destId="{C8414281-842D-486A-8FF5-FC3E48E3415E}" srcOrd="0" destOrd="0" parTransId="{81E49DBA-0AA3-4DD5-B989-6C291799E32F}" sibTransId="{8B6CB123-834A-4B7D-8D01-54089DDACA2C}"/>
    <dgm:cxn modelId="{9FA7BBA8-EAB3-40BE-A56C-7A3D0AEDD7C3}" type="presOf" srcId="{CED127C7-750D-4465-9EE4-B2E09BDEE19E}" destId="{27F9FAAE-9988-4D36-87F0-A5C73A5695FA}" srcOrd="0" destOrd="0" presId="urn:microsoft.com/office/officeart/2005/8/layout/orgChart1"/>
    <dgm:cxn modelId="{E93869AD-E9A9-481E-A438-91DB739A3766}" srcId="{070FF71E-DDA9-4E04-8161-29CFDD87BAAD}" destId="{C1966977-C3A8-4174-929C-6459BF127702}" srcOrd="1" destOrd="0" parTransId="{EED6961D-A2FC-4ACC-B9B7-152F7EFDD77D}" sibTransId="{CDC0DA4F-5612-4655-9225-D3F1471BABEA}"/>
    <dgm:cxn modelId="{BD7F30B3-0715-49FE-9F6D-12D82ABE0489}" type="presOf" srcId="{068EBE90-6967-4103-8BD4-E28D9F95CE4D}" destId="{FB85E334-5A59-44D1-A0CC-D6668D4E1E05}" srcOrd="0" destOrd="0" presId="urn:microsoft.com/office/officeart/2005/8/layout/orgChart1"/>
    <dgm:cxn modelId="{5E90ACBE-EAA3-4D43-9D4E-FE3C20D0C713}" type="presOf" srcId="{19C71C5D-5EDE-4502-AEEA-BE193C2175DC}" destId="{C3365AE7-6586-45F9-BA7E-4D1585392364}" srcOrd="1" destOrd="0" presId="urn:microsoft.com/office/officeart/2005/8/layout/orgChart1"/>
    <dgm:cxn modelId="{8762E8C2-CEE1-4165-A6DB-CFF1284225EA}" type="presOf" srcId="{19C71C5D-5EDE-4502-AEEA-BE193C2175DC}" destId="{FFF47C56-4439-4306-B66F-262F86EED2F8}" srcOrd="0" destOrd="0" presId="urn:microsoft.com/office/officeart/2005/8/layout/orgChart1"/>
    <dgm:cxn modelId="{1609A0C3-8F09-4EA5-90BB-DEF20D1F9C0B}" srcId="{0F7CCB71-AB16-43D2-8BA2-19120AB24131}" destId="{DA1542AA-1FC1-4473-978A-97689053A47A}" srcOrd="0" destOrd="0" parTransId="{D27DC6CA-E106-4A90-963C-B9D463DE9704}" sibTransId="{A4043ADE-9AB9-4DA3-B236-AC889BD8F946}"/>
    <dgm:cxn modelId="{90A2F3C3-37BA-4925-854C-1323C4051E24}" srcId="{2DF29F5F-C14E-46AF-9583-9FC254E999AC}" destId="{2354B64F-9BBE-441E-9439-2B6AE934263E}" srcOrd="0" destOrd="0" parTransId="{98C86AD4-48EE-43B6-BDF2-B646A1680354}" sibTransId="{736BC44E-3442-4144-8585-7895C6763D06}"/>
    <dgm:cxn modelId="{D96D3CCC-5765-4CEA-A9F9-510B511E5376}" type="presOf" srcId="{9E3B1CB0-45D7-40D8-96EF-258CC8BDD2A0}" destId="{70D248C5-DEF9-45D0-B586-A96E5113F2CD}" srcOrd="0" destOrd="0" presId="urn:microsoft.com/office/officeart/2005/8/layout/orgChart1"/>
    <dgm:cxn modelId="{6F2288D0-3ED0-4CF6-BAED-37BE25233EE4}" type="presOf" srcId="{9878C557-4522-484A-BBFD-BC398E4BF593}" destId="{D45EC0F3-4EFB-4920-BB25-5ABDC2B9CA8E}" srcOrd="0" destOrd="0" presId="urn:microsoft.com/office/officeart/2005/8/layout/orgChart1"/>
    <dgm:cxn modelId="{885C38D1-F4B9-41B1-8515-EBC525ADF1E7}" type="presOf" srcId="{C3F4CD13-9919-4E4A-AF95-0E59A693ED4C}" destId="{2D77AA71-A423-4587-A755-3A4D8D8DF10F}" srcOrd="0" destOrd="0" presId="urn:microsoft.com/office/officeart/2005/8/layout/orgChart1"/>
    <dgm:cxn modelId="{838EF3D1-47FD-4A84-8C3E-36563150F196}" type="presOf" srcId="{317FA593-C337-49EC-BB7E-DABA684FC6A6}" destId="{D6F1C727-8E39-46FA-98EC-2A9DE2F70574}" srcOrd="0" destOrd="0" presId="urn:microsoft.com/office/officeart/2005/8/layout/orgChart1"/>
    <dgm:cxn modelId="{C40642D5-3206-4607-BA56-998D07B7ADDB}" type="presOf" srcId="{1E3A2E7A-F6AD-4DCA-8ECC-D8A150B0798C}" destId="{09F2BE96-8194-4242-9420-7EB1170824F5}" srcOrd="0" destOrd="0" presId="urn:microsoft.com/office/officeart/2005/8/layout/orgChart1"/>
    <dgm:cxn modelId="{3F286DDB-32E9-4FC6-BE22-478B34166436}" type="presOf" srcId="{857A0900-5832-4354-AB7D-8945AF2BBD9D}" destId="{70A94D1E-6D06-433F-8043-A2F04E7A6EC5}" srcOrd="0" destOrd="0" presId="urn:microsoft.com/office/officeart/2005/8/layout/orgChart1"/>
    <dgm:cxn modelId="{E612A2DB-3237-46D2-8E4A-4A61F4E990E3}" type="presOf" srcId="{C1966977-C3A8-4174-929C-6459BF127702}" destId="{FB2BF59C-70DD-4F5B-BAB9-76DDA6604841}" srcOrd="0" destOrd="0" presId="urn:microsoft.com/office/officeart/2005/8/layout/orgChart1"/>
    <dgm:cxn modelId="{A9DF01DE-E72C-4C9D-9452-185D4F8EF865}" type="presOf" srcId="{2354B64F-9BBE-441E-9439-2B6AE934263E}" destId="{A59DD4C5-9E84-41D4-8309-72A8488AC6AB}" srcOrd="1" destOrd="0" presId="urn:microsoft.com/office/officeart/2005/8/layout/orgChart1"/>
    <dgm:cxn modelId="{55CA05DF-77D9-47E9-8599-D04F5378A1AE}" srcId="{DA1542AA-1FC1-4473-978A-97689053A47A}" destId="{317FA593-C337-49EC-BB7E-DABA684FC6A6}" srcOrd="0" destOrd="0" parTransId="{C213A7DA-B384-416D-94A2-F6A60198373C}" sibTransId="{E6F26C6B-2B2C-4F06-ACC7-44A462302F92}"/>
    <dgm:cxn modelId="{BC782CE4-B579-4C5A-A5C4-CB3AF0964B2B}" type="presOf" srcId="{070FF71E-DDA9-4E04-8161-29CFDD87BAAD}" destId="{D06220A1-C20D-4FEE-84AC-7DE142425098}" srcOrd="1" destOrd="0" presId="urn:microsoft.com/office/officeart/2005/8/layout/orgChart1"/>
    <dgm:cxn modelId="{4304BEF0-8810-4F6E-A83E-5754BE7CDCEB}" type="presOf" srcId="{40031996-8B20-4167-9108-F365D840F4A7}" destId="{9CCA91A0-0186-4093-832F-65142E7C6BE0}" srcOrd="0" destOrd="0" presId="urn:microsoft.com/office/officeart/2005/8/layout/orgChart1"/>
    <dgm:cxn modelId="{C1C06FF4-CF10-4F90-8CAC-0F94ADBEAF17}" srcId="{2354B64F-9BBE-441E-9439-2B6AE934263E}" destId="{01185256-A248-44AC-88DF-19ED3BEAC8C9}" srcOrd="1" destOrd="0" parTransId="{9E3B1CB0-45D7-40D8-96EF-258CC8BDD2A0}" sibTransId="{55666476-759B-4596-BAF2-EF9E847CB350}"/>
    <dgm:cxn modelId="{BEC9A2F5-8702-4DB2-A0DF-78DF36A77E55}" type="presOf" srcId="{F22C0FEF-1F24-4BD0-9E81-783AC9DB4144}" destId="{6A5DF4CB-B338-42A2-8A07-39F46FD7802D}" srcOrd="1" destOrd="0" presId="urn:microsoft.com/office/officeart/2005/8/layout/orgChart1"/>
    <dgm:cxn modelId="{6BFB62F8-7286-470F-875B-CE6585EA2BE7}" srcId="{C3F4CD13-9919-4E4A-AF95-0E59A693ED4C}" destId="{8DFB5EF8-238E-4063-A8FE-72BDE55C972B}" srcOrd="1" destOrd="0" parTransId="{98EEA6C1-419F-4371-9175-13C6DBC0E061}" sibTransId="{77A7BAC3-16E6-478C-B1F3-71F1899624F6}"/>
    <dgm:cxn modelId="{AC34B5FD-52F8-49AB-B604-3EC708DF9A82}" srcId="{5AA02479-8A59-44B7-B2C0-829F169D8B27}" destId="{C3F4CD13-9919-4E4A-AF95-0E59A693ED4C}" srcOrd="0" destOrd="0" parTransId="{8203F5A4-8055-4F04-AAF6-AB5A0572381E}" sibTransId="{09698208-76CC-41F2-9115-E3932D752484}"/>
    <dgm:cxn modelId="{74EA99FE-ED96-4899-A791-39BA17F9ECD8}" type="presOf" srcId="{01185256-A248-44AC-88DF-19ED3BEAC8C9}" destId="{6BF2A5E7-A05D-46CD-AA88-9A281C9EC781}" srcOrd="1" destOrd="0" presId="urn:microsoft.com/office/officeart/2005/8/layout/orgChart1"/>
    <dgm:cxn modelId="{8188E1FF-C6D4-44D9-9E9D-676C82EE7E52}" srcId="{317FA593-C337-49EC-BB7E-DABA684FC6A6}" destId="{F94B6017-1C7D-4DB9-9C0C-769BCDA60877}" srcOrd="1" destOrd="0" parTransId="{D9B97696-3D67-4505-8339-F46AC37735D4}" sibTransId="{C2C37EF2-2B6E-442E-8D41-3985C8299CE5}"/>
    <dgm:cxn modelId="{C2EA5736-897E-4731-A5A9-AABC90C8EE32}" type="presParOf" srcId="{2D2F1518-7231-467E-A168-509DBC9AD4DD}" destId="{B53B78A2-CE15-4C15-8A32-723BF11A6411}" srcOrd="0" destOrd="0" presId="urn:microsoft.com/office/officeart/2005/8/layout/orgChart1"/>
    <dgm:cxn modelId="{D34A5402-5D90-40A5-BD58-E51C0F71CE89}" type="presParOf" srcId="{B53B78A2-CE15-4C15-8A32-723BF11A6411}" destId="{2B1B616D-34AC-465E-848D-FC7B0DF577C2}" srcOrd="0" destOrd="0" presId="urn:microsoft.com/office/officeart/2005/8/layout/orgChart1"/>
    <dgm:cxn modelId="{EDD0ED73-290E-4E04-B471-9F2033C04181}" type="presParOf" srcId="{2B1B616D-34AC-465E-848D-FC7B0DF577C2}" destId="{C4DC7B53-EC3F-48CF-8AE7-7D18F6EC3283}" srcOrd="0" destOrd="0" presId="urn:microsoft.com/office/officeart/2005/8/layout/orgChart1"/>
    <dgm:cxn modelId="{4E48F6DD-05B8-489E-9FF4-B4DF47F7D09E}" type="presParOf" srcId="{2B1B616D-34AC-465E-848D-FC7B0DF577C2}" destId="{1AE1D4E8-A825-4929-ACC0-2557537B5AFE}" srcOrd="1" destOrd="0" presId="urn:microsoft.com/office/officeart/2005/8/layout/orgChart1"/>
    <dgm:cxn modelId="{51FDB4A5-760A-4CD1-A4D4-A3F22BA4F6C7}" type="presParOf" srcId="{B53B78A2-CE15-4C15-8A32-723BF11A6411}" destId="{4EC1E3BC-7B8E-4655-8022-A7695CE84551}" srcOrd="1" destOrd="0" presId="urn:microsoft.com/office/officeart/2005/8/layout/orgChart1"/>
    <dgm:cxn modelId="{4C4751C4-99D7-4BB9-BD44-0FE82CB12377}" type="presParOf" srcId="{4EC1E3BC-7B8E-4655-8022-A7695CE84551}" destId="{ADBF8B80-B4BA-4E02-9DA4-8A9C6D9BEAA2}" srcOrd="0" destOrd="0" presId="urn:microsoft.com/office/officeart/2005/8/layout/orgChart1"/>
    <dgm:cxn modelId="{F06B43B2-2168-4F65-8F70-7B06C3365494}" type="presParOf" srcId="{4EC1E3BC-7B8E-4655-8022-A7695CE84551}" destId="{2B5D9663-54B5-411C-A1C7-03CDF5C03AC7}" srcOrd="1" destOrd="0" presId="urn:microsoft.com/office/officeart/2005/8/layout/orgChart1"/>
    <dgm:cxn modelId="{A7E1AAEF-66CC-4C49-A179-82A759D4C969}" type="presParOf" srcId="{2B5D9663-54B5-411C-A1C7-03CDF5C03AC7}" destId="{8B79F7D6-895B-426D-8775-9F4F7B7BCD1E}" srcOrd="0" destOrd="0" presId="urn:microsoft.com/office/officeart/2005/8/layout/orgChart1"/>
    <dgm:cxn modelId="{1380BE3F-C278-4D4D-B173-886DD89BE3B2}" type="presParOf" srcId="{8B79F7D6-895B-426D-8775-9F4F7B7BCD1E}" destId="{D6F1C727-8E39-46FA-98EC-2A9DE2F70574}" srcOrd="0" destOrd="0" presId="urn:microsoft.com/office/officeart/2005/8/layout/orgChart1"/>
    <dgm:cxn modelId="{F7519890-0D98-4C47-80CD-A6550EFDE18D}" type="presParOf" srcId="{8B79F7D6-895B-426D-8775-9F4F7B7BCD1E}" destId="{7C082AAF-FE78-4A85-A946-712DF889F37A}" srcOrd="1" destOrd="0" presId="urn:microsoft.com/office/officeart/2005/8/layout/orgChart1"/>
    <dgm:cxn modelId="{031C0715-96BD-43F6-AF2C-6DD3BC2E8F5E}" type="presParOf" srcId="{2B5D9663-54B5-411C-A1C7-03CDF5C03AC7}" destId="{023FCE36-F69F-49A2-A3A6-CF9935C2EC89}" srcOrd="1" destOrd="0" presId="urn:microsoft.com/office/officeart/2005/8/layout/orgChart1"/>
    <dgm:cxn modelId="{EF1AC68A-4E20-4134-A27D-9991D8843396}" type="presParOf" srcId="{023FCE36-F69F-49A2-A3A6-CF9935C2EC89}" destId="{09F2BE96-8194-4242-9420-7EB1170824F5}" srcOrd="0" destOrd="0" presId="urn:microsoft.com/office/officeart/2005/8/layout/orgChart1"/>
    <dgm:cxn modelId="{4C59CB2C-CBC6-4AE1-A0D3-DDCC1F7EBCF3}" type="presParOf" srcId="{023FCE36-F69F-49A2-A3A6-CF9935C2EC89}" destId="{2B950F56-14F5-4233-868D-A37D73659B37}" srcOrd="1" destOrd="0" presId="urn:microsoft.com/office/officeart/2005/8/layout/orgChart1"/>
    <dgm:cxn modelId="{206BE132-5D97-4CEC-99CA-AB97CA7DF545}" type="presParOf" srcId="{2B950F56-14F5-4233-868D-A37D73659B37}" destId="{AE3D2B63-79CF-42FA-93D8-1398747A406B}" srcOrd="0" destOrd="0" presId="urn:microsoft.com/office/officeart/2005/8/layout/orgChart1"/>
    <dgm:cxn modelId="{EFB7D0E9-A652-45E6-B81A-B1BDF3D36B87}" type="presParOf" srcId="{AE3D2B63-79CF-42FA-93D8-1398747A406B}" destId="{BB245ADB-8894-4EAA-9618-B643F2493D09}" srcOrd="0" destOrd="0" presId="urn:microsoft.com/office/officeart/2005/8/layout/orgChart1"/>
    <dgm:cxn modelId="{89525A98-6405-481E-A938-029354D26C06}" type="presParOf" srcId="{AE3D2B63-79CF-42FA-93D8-1398747A406B}" destId="{A8A5318B-31F0-4346-8B3F-6566C1A13CA1}" srcOrd="1" destOrd="0" presId="urn:microsoft.com/office/officeart/2005/8/layout/orgChart1"/>
    <dgm:cxn modelId="{83F0B1C5-C9A7-4888-9751-1D6BA30ABDC0}" type="presParOf" srcId="{2B950F56-14F5-4233-868D-A37D73659B37}" destId="{7EB4DEED-F7C0-4823-91FB-A900AE6AC2D3}" srcOrd="1" destOrd="0" presId="urn:microsoft.com/office/officeart/2005/8/layout/orgChart1"/>
    <dgm:cxn modelId="{BA3DC4F4-B1C3-4FCB-8666-5E05E32384AC}" type="presParOf" srcId="{2B950F56-14F5-4233-868D-A37D73659B37}" destId="{5A27AA95-A392-4EB1-AFD4-86FDC7E11BDA}" srcOrd="2" destOrd="0" presId="urn:microsoft.com/office/officeart/2005/8/layout/orgChart1"/>
    <dgm:cxn modelId="{46B73D66-BAAA-4021-B7F3-BF8F639E147E}" type="presParOf" srcId="{023FCE36-F69F-49A2-A3A6-CF9935C2EC89}" destId="{C45F549D-C79D-46F0-BD39-513C3B5FC822}" srcOrd="2" destOrd="0" presId="urn:microsoft.com/office/officeart/2005/8/layout/orgChart1"/>
    <dgm:cxn modelId="{36A92E53-24A0-4682-B4E2-B7563F325AFB}" type="presParOf" srcId="{023FCE36-F69F-49A2-A3A6-CF9935C2EC89}" destId="{C4E84A8A-B8DD-45BA-99D5-1B21B752F98C}" srcOrd="3" destOrd="0" presId="urn:microsoft.com/office/officeart/2005/8/layout/orgChart1"/>
    <dgm:cxn modelId="{214BE146-DFE9-4E83-A310-5688E3245771}" type="presParOf" srcId="{C4E84A8A-B8DD-45BA-99D5-1B21B752F98C}" destId="{947BA18A-8B7F-4E59-875C-1054A218A002}" srcOrd="0" destOrd="0" presId="urn:microsoft.com/office/officeart/2005/8/layout/orgChart1"/>
    <dgm:cxn modelId="{824BA27F-D796-498E-A8BB-14B7068818FE}" type="presParOf" srcId="{947BA18A-8B7F-4E59-875C-1054A218A002}" destId="{839CD78A-8179-49B6-BCAE-2D63C395B66F}" srcOrd="0" destOrd="0" presId="urn:microsoft.com/office/officeart/2005/8/layout/orgChart1"/>
    <dgm:cxn modelId="{5A2C9268-234D-43D8-B5DE-B2469E914157}" type="presParOf" srcId="{947BA18A-8B7F-4E59-875C-1054A218A002}" destId="{8C0D92CB-9633-4D16-9316-05601DD26561}" srcOrd="1" destOrd="0" presId="urn:microsoft.com/office/officeart/2005/8/layout/orgChart1"/>
    <dgm:cxn modelId="{837B5660-CFC3-46AB-9C2C-63F807F25EF4}" type="presParOf" srcId="{C4E84A8A-B8DD-45BA-99D5-1B21B752F98C}" destId="{1316715F-A346-4E7E-8E22-0D2E75B8C7F6}" srcOrd="1" destOrd="0" presId="urn:microsoft.com/office/officeart/2005/8/layout/orgChart1"/>
    <dgm:cxn modelId="{52953CB5-1C3A-45C8-835E-CF7C9774E059}" type="presParOf" srcId="{1316715F-A346-4E7E-8E22-0D2E75B8C7F6}" destId="{B4B33DFF-1AB8-4F63-B8D0-2A84FE68A52B}" srcOrd="0" destOrd="0" presId="urn:microsoft.com/office/officeart/2005/8/layout/orgChart1"/>
    <dgm:cxn modelId="{02FDA9DC-E912-4A59-B27F-0F4FE4AC897C}" type="presParOf" srcId="{1316715F-A346-4E7E-8E22-0D2E75B8C7F6}" destId="{D995EA91-8205-4FE2-8DE6-CC6F3D1AC659}" srcOrd="1" destOrd="0" presId="urn:microsoft.com/office/officeart/2005/8/layout/orgChart1"/>
    <dgm:cxn modelId="{62FD9493-BB0A-4477-9747-A0AB1F0E22DA}" type="presParOf" srcId="{D995EA91-8205-4FE2-8DE6-CC6F3D1AC659}" destId="{6CEC6A43-24F8-4F70-BB86-0C46F9822F16}" srcOrd="0" destOrd="0" presId="urn:microsoft.com/office/officeart/2005/8/layout/orgChart1"/>
    <dgm:cxn modelId="{8FFBD3DB-8856-4FEB-B4AE-F81526F5874B}" type="presParOf" srcId="{6CEC6A43-24F8-4F70-BB86-0C46F9822F16}" destId="{60609662-90FE-4776-A6AC-CADE9E38BD3F}" srcOrd="0" destOrd="0" presId="urn:microsoft.com/office/officeart/2005/8/layout/orgChart1"/>
    <dgm:cxn modelId="{3F12ADF3-38AB-44E4-AE39-6C359BF0EE7D}" type="presParOf" srcId="{6CEC6A43-24F8-4F70-BB86-0C46F9822F16}" destId="{8E1B7AD7-BC8D-4004-BD36-90524B9DC85F}" srcOrd="1" destOrd="0" presId="urn:microsoft.com/office/officeart/2005/8/layout/orgChart1"/>
    <dgm:cxn modelId="{09960657-89C4-49B4-9DEF-25F4BA3CCE47}" type="presParOf" srcId="{D995EA91-8205-4FE2-8DE6-CC6F3D1AC659}" destId="{86732DB4-618C-45E1-8887-77A620CFB98F}" srcOrd="1" destOrd="0" presId="urn:microsoft.com/office/officeart/2005/8/layout/orgChart1"/>
    <dgm:cxn modelId="{14904918-21F1-4CD6-9BC1-2EC89CC2565D}" type="presParOf" srcId="{D995EA91-8205-4FE2-8DE6-CC6F3D1AC659}" destId="{E670B928-6559-434A-B553-A0A401C410EA}" srcOrd="2" destOrd="0" presId="urn:microsoft.com/office/officeart/2005/8/layout/orgChart1"/>
    <dgm:cxn modelId="{7539E136-1B73-4A35-9E29-4C0108A5D72F}" type="presParOf" srcId="{1316715F-A346-4E7E-8E22-0D2E75B8C7F6}" destId="{D45EC0F3-4EFB-4920-BB25-5ABDC2B9CA8E}" srcOrd="2" destOrd="0" presId="urn:microsoft.com/office/officeart/2005/8/layout/orgChart1"/>
    <dgm:cxn modelId="{89218C3C-9CC0-47B8-9B52-CDC089C640DB}" type="presParOf" srcId="{1316715F-A346-4E7E-8E22-0D2E75B8C7F6}" destId="{16776581-43C9-412C-9FDD-7C3564761B8E}" srcOrd="3" destOrd="0" presId="urn:microsoft.com/office/officeart/2005/8/layout/orgChart1"/>
    <dgm:cxn modelId="{A2F83DA6-AF46-4A4C-AF5E-93C76EFD7614}" type="presParOf" srcId="{16776581-43C9-412C-9FDD-7C3564761B8E}" destId="{94430953-4C10-4A47-9AB9-E4947860C5FE}" srcOrd="0" destOrd="0" presId="urn:microsoft.com/office/officeart/2005/8/layout/orgChart1"/>
    <dgm:cxn modelId="{6286CC92-658C-45E3-A7E8-B623F33269EC}" type="presParOf" srcId="{94430953-4C10-4A47-9AB9-E4947860C5FE}" destId="{FFF47C56-4439-4306-B66F-262F86EED2F8}" srcOrd="0" destOrd="0" presId="urn:microsoft.com/office/officeart/2005/8/layout/orgChart1"/>
    <dgm:cxn modelId="{B88CC0D1-8CBF-45A2-8149-6D8940CEC7FC}" type="presParOf" srcId="{94430953-4C10-4A47-9AB9-E4947860C5FE}" destId="{C3365AE7-6586-45F9-BA7E-4D1585392364}" srcOrd="1" destOrd="0" presId="urn:microsoft.com/office/officeart/2005/8/layout/orgChart1"/>
    <dgm:cxn modelId="{322DC8BC-C502-4D38-AD48-E71517648C4A}" type="presParOf" srcId="{16776581-43C9-412C-9FDD-7C3564761B8E}" destId="{E149DB0E-58C1-42FF-A86E-1D22ABB174DF}" srcOrd="1" destOrd="0" presId="urn:microsoft.com/office/officeart/2005/8/layout/orgChart1"/>
    <dgm:cxn modelId="{E144B55F-0FBF-4B13-BFF9-07D3D5E2EC23}" type="presParOf" srcId="{E149DB0E-58C1-42FF-A86E-1D22ABB174DF}" destId="{F85739B8-34D2-47AC-98D2-B5037C7CDBB9}" srcOrd="0" destOrd="0" presId="urn:microsoft.com/office/officeart/2005/8/layout/orgChart1"/>
    <dgm:cxn modelId="{EEF8EDFC-2859-4FCF-9EE3-9AADD3B9D8D0}" type="presParOf" srcId="{E149DB0E-58C1-42FF-A86E-1D22ABB174DF}" destId="{12E3F3BE-DE16-4629-B9BE-E07F0396281A}" srcOrd="1" destOrd="0" presId="urn:microsoft.com/office/officeart/2005/8/layout/orgChart1"/>
    <dgm:cxn modelId="{6C8C4187-6B44-4BEC-9456-0A62FD19E7FC}" type="presParOf" srcId="{12E3F3BE-DE16-4629-B9BE-E07F0396281A}" destId="{02591E80-9ACD-4CA0-BC38-CB67DB04B721}" srcOrd="0" destOrd="0" presId="urn:microsoft.com/office/officeart/2005/8/layout/orgChart1"/>
    <dgm:cxn modelId="{0A7A9B36-214D-4190-9D8D-4D78D73DA2D2}" type="presParOf" srcId="{02591E80-9ACD-4CA0-BC38-CB67DB04B721}" destId="{F22C2B02-AEC2-4CC6-ADE6-3474AC94E010}" srcOrd="0" destOrd="0" presId="urn:microsoft.com/office/officeart/2005/8/layout/orgChart1"/>
    <dgm:cxn modelId="{BE4D5E0E-0F3A-4706-9EE1-40F0F3222395}" type="presParOf" srcId="{02591E80-9ACD-4CA0-BC38-CB67DB04B721}" destId="{94D2C53F-DB42-4423-A1BC-4D54710088AB}" srcOrd="1" destOrd="0" presId="urn:microsoft.com/office/officeart/2005/8/layout/orgChart1"/>
    <dgm:cxn modelId="{10FFF263-32BA-46F8-8881-7F735BF8565B}" type="presParOf" srcId="{12E3F3BE-DE16-4629-B9BE-E07F0396281A}" destId="{0C12F1F4-BECD-43F4-90E5-AED82F181F81}" srcOrd="1" destOrd="0" presId="urn:microsoft.com/office/officeart/2005/8/layout/orgChart1"/>
    <dgm:cxn modelId="{7B7B26EA-F9C2-4E1D-ADDD-242100420B4E}" type="presParOf" srcId="{0C12F1F4-BECD-43F4-90E5-AED82F181F81}" destId="{92C450BC-0C05-4917-81FF-6DDAA81AD193}" srcOrd="0" destOrd="0" presId="urn:microsoft.com/office/officeart/2005/8/layout/orgChart1"/>
    <dgm:cxn modelId="{13AE879B-21E6-410E-BDE7-30682BF6A30D}" type="presParOf" srcId="{0C12F1F4-BECD-43F4-90E5-AED82F181F81}" destId="{E9107982-355C-4D74-83B4-E79968676BF9}" srcOrd="1" destOrd="0" presId="urn:microsoft.com/office/officeart/2005/8/layout/orgChart1"/>
    <dgm:cxn modelId="{8ECA38E0-4767-44B3-9985-999AB4B1D70E}" type="presParOf" srcId="{E9107982-355C-4D74-83B4-E79968676BF9}" destId="{515F5255-F4FF-41F8-AE6D-465CD815576B}" srcOrd="0" destOrd="0" presId="urn:microsoft.com/office/officeart/2005/8/layout/orgChart1"/>
    <dgm:cxn modelId="{BDB1D813-ADC3-4181-88DE-83361E47B914}" type="presParOf" srcId="{515F5255-F4FF-41F8-AE6D-465CD815576B}" destId="{2D77AA71-A423-4587-A755-3A4D8D8DF10F}" srcOrd="0" destOrd="0" presId="urn:microsoft.com/office/officeart/2005/8/layout/orgChart1"/>
    <dgm:cxn modelId="{49BDAC55-63DC-465C-A37C-96690F844315}" type="presParOf" srcId="{515F5255-F4FF-41F8-AE6D-465CD815576B}" destId="{6A49BE15-578D-4FDE-B897-F3DD6835DE8C}" srcOrd="1" destOrd="0" presId="urn:microsoft.com/office/officeart/2005/8/layout/orgChart1"/>
    <dgm:cxn modelId="{3BD823D5-9C8C-4AE9-BBD0-BEA97B0F0496}" type="presParOf" srcId="{E9107982-355C-4D74-83B4-E79968676BF9}" destId="{E09ACE39-18EA-422D-8F65-25611DAAC2D4}" srcOrd="1" destOrd="0" presId="urn:microsoft.com/office/officeart/2005/8/layout/orgChart1"/>
    <dgm:cxn modelId="{CFBA9D97-9770-4273-BA07-DA9EAA7ED64D}" type="presParOf" srcId="{E09ACE39-18EA-422D-8F65-25611DAAC2D4}" destId="{CBC8115E-5F7C-41B7-97FB-3413E9A5D675}" srcOrd="0" destOrd="0" presId="urn:microsoft.com/office/officeart/2005/8/layout/orgChart1"/>
    <dgm:cxn modelId="{36A61F08-E577-45C3-AE96-C74B711FC99A}" type="presParOf" srcId="{E09ACE39-18EA-422D-8F65-25611DAAC2D4}" destId="{FE2835A3-5B8A-4D91-BA3A-B6140ABBA63F}" srcOrd="1" destOrd="0" presId="urn:microsoft.com/office/officeart/2005/8/layout/orgChart1"/>
    <dgm:cxn modelId="{53AEDC1E-02D6-4F35-A3CF-99295F197CDC}" type="presParOf" srcId="{FE2835A3-5B8A-4D91-BA3A-B6140ABBA63F}" destId="{711CD350-FEEC-4504-A0D6-121AAF6255E9}" srcOrd="0" destOrd="0" presId="urn:microsoft.com/office/officeart/2005/8/layout/orgChart1"/>
    <dgm:cxn modelId="{0FBC2F0B-AF5F-4FBA-B981-4480C7878E7B}" type="presParOf" srcId="{711CD350-FEEC-4504-A0D6-121AAF6255E9}" destId="{9B440796-DF31-44F8-ADAC-846E98FBF17D}" srcOrd="0" destOrd="0" presId="urn:microsoft.com/office/officeart/2005/8/layout/orgChart1"/>
    <dgm:cxn modelId="{472650B1-546F-4A73-9FA0-BDB3E90B6E20}" type="presParOf" srcId="{711CD350-FEEC-4504-A0D6-121AAF6255E9}" destId="{D849265B-5B01-4333-B2BC-BF7C9D5DDBF0}" srcOrd="1" destOrd="0" presId="urn:microsoft.com/office/officeart/2005/8/layout/orgChart1"/>
    <dgm:cxn modelId="{EEDF6BDE-5905-40A6-B0EF-02262C585BF1}" type="presParOf" srcId="{FE2835A3-5B8A-4D91-BA3A-B6140ABBA63F}" destId="{EB135654-AB8E-40A7-8A72-147EB8D5C2DA}" srcOrd="1" destOrd="0" presId="urn:microsoft.com/office/officeart/2005/8/layout/orgChart1"/>
    <dgm:cxn modelId="{33F8B137-6B5C-42BF-BFED-6E339106B9E6}" type="presParOf" srcId="{FE2835A3-5B8A-4D91-BA3A-B6140ABBA63F}" destId="{2DBBCB71-D741-4F37-A1CE-8342F7FECC33}" srcOrd="2" destOrd="0" presId="urn:microsoft.com/office/officeart/2005/8/layout/orgChart1"/>
    <dgm:cxn modelId="{250CEC21-9C95-4B2F-BF68-62BC6D13477B}" type="presParOf" srcId="{E09ACE39-18EA-422D-8F65-25611DAAC2D4}" destId="{8A2D4316-2CF6-4CFD-B216-33D89F4A5206}" srcOrd="2" destOrd="0" presId="urn:microsoft.com/office/officeart/2005/8/layout/orgChart1"/>
    <dgm:cxn modelId="{4C5F6CF2-4FDA-4EF0-8855-8830EA2452D6}" type="presParOf" srcId="{E09ACE39-18EA-422D-8F65-25611DAAC2D4}" destId="{1C40AEDA-4458-4A48-8BB8-9850A8FD5629}" srcOrd="3" destOrd="0" presId="urn:microsoft.com/office/officeart/2005/8/layout/orgChart1"/>
    <dgm:cxn modelId="{C1D626DB-F4D5-4A90-9C96-813CC45BBC76}" type="presParOf" srcId="{1C40AEDA-4458-4A48-8BB8-9850A8FD5629}" destId="{5D18FAED-A836-45FE-A160-9598B11ED2C6}" srcOrd="0" destOrd="0" presId="urn:microsoft.com/office/officeart/2005/8/layout/orgChart1"/>
    <dgm:cxn modelId="{7F1EC781-E7C7-4306-A78E-995367D7A863}" type="presParOf" srcId="{5D18FAED-A836-45FE-A160-9598B11ED2C6}" destId="{98C7EC0F-650E-4978-AC00-AF2C0F30C941}" srcOrd="0" destOrd="0" presId="urn:microsoft.com/office/officeart/2005/8/layout/orgChart1"/>
    <dgm:cxn modelId="{58E3622C-AE62-49B7-A96A-120D2789D758}" type="presParOf" srcId="{5D18FAED-A836-45FE-A160-9598B11ED2C6}" destId="{45E6F503-9C33-4B3C-A2F4-7A4CCD80DF63}" srcOrd="1" destOrd="0" presId="urn:microsoft.com/office/officeart/2005/8/layout/orgChart1"/>
    <dgm:cxn modelId="{6AEA684C-349A-492B-B9FA-5ECAE3632E1A}" type="presParOf" srcId="{1C40AEDA-4458-4A48-8BB8-9850A8FD5629}" destId="{4E8506D8-CD27-4433-A85F-BBD1893F8CCF}" srcOrd="1" destOrd="0" presId="urn:microsoft.com/office/officeart/2005/8/layout/orgChart1"/>
    <dgm:cxn modelId="{311699F3-CFA9-4287-8511-D3085ED97882}" type="presParOf" srcId="{1C40AEDA-4458-4A48-8BB8-9850A8FD5629}" destId="{03CCAA08-5739-422F-A7F3-617C8441D80E}" srcOrd="2" destOrd="0" presId="urn:microsoft.com/office/officeart/2005/8/layout/orgChart1"/>
    <dgm:cxn modelId="{FBC2BA49-DA7E-4445-8CFD-8098113EC172}" type="presParOf" srcId="{E9107982-355C-4D74-83B4-E79968676BF9}" destId="{53C04CEB-F7CA-4463-A352-A2BD583D8120}" srcOrd="2" destOrd="0" presId="urn:microsoft.com/office/officeart/2005/8/layout/orgChart1"/>
    <dgm:cxn modelId="{FAB248AC-49CC-49F5-8667-68557C423251}" type="presParOf" srcId="{12E3F3BE-DE16-4629-B9BE-E07F0396281A}" destId="{378EA725-0449-43C9-8882-E38CF9C9FAB6}" srcOrd="2" destOrd="0" presId="urn:microsoft.com/office/officeart/2005/8/layout/orgChart1"/>
    <dgm:cxn modelId="{A875C567-5F88-4C60-9BAC-FCD5FC9A3962}" type="presParOf" srcId="{E149DB0E-58C1-42FF-A86E-1D22ABB174DF}" destId="{10B1429D-2D49-42FA-88BB-ED7CB97CD712}" srcOrd="2" destOrd="0" presId="urn:microsoft.com/office/officeart/2005/8/layout/orgChart1"/>
    <dgm:cxn modelId="{05865FB9-A772-4593-99FA-F473B7CC99C7}" type="presParOf" srcId="{E149DB0E-58C1-42FF-A86E-1D22ABB174DF}" destId="{EDF46E9A-1796-4D38-8468-366CA59664E2}" srcOrd="3" destOrd="0" presId="urn:microsoft.com/office/officeart/2005/8/layout/orgChart1"/>
    <dgm:cxn modelId="{7470CC88-CCBB-4CA0-AA4A-74CB17C7A7D7}" type="presParOf" srcId="{EDF46E9A-1796-4D38-8468-366CA59664E2}" destId="{AA04F527-D963-4112-A343-51F157AF9057}" srcOrd="0" destOrd="0" presId="urn:microsoft.com/office/officeart/2005/8/layout/orgChart1"/>
    <dgm:cxn modelId="{247FA592-2806-4DA9-A8C2-BF1F1405B742}" type="presParOf" srcId="{AA04F527-D963-4112-A343-51F157AF9057}" destId="{A4E7A3A9-F02B-48D5-8E69-3EE0587035B7}" srcOrd="0" destOrd="0" presId="urn:microsoft.com/office/officeart/2005/8/layout/orgChart1"/>
    <dgm:cxn modelId="{E43854EC-013B-4814-BCF1-0BCC11BB52D0}" type="presParOf" srcId="{AA04F527-D963-4112-A343-51F157AF9057}" destId="{9564107D-5A42-4B26-AFDE-452868484804}" srcOrd="1" destOrd="0" presId="urn:microsoft.com/office/officeart/2005/8/layout/orgChart1"/>
    <dgm:cxn modelId="{3CC5223F-BC4F-42F1-8A1F-F4504CD2D373}" type="presParOf" srcId="{EDF46E9A-1796-4D38-8468-366CA59664E2}" destId="{3CB60350-B334-4A6C-A4B5-75A65F13BA68}" srcOrd="1" destOrd="0" presId="urn:microsoft.com/office/officeart/2005/8/layout/orgChart1"/>
    <dgm:cxn modelId="{B3B6B271-C2D5-4143-891E-FCC2EB92A6BE}" type="presParOf" srcId="{3CB60350-B334-4A6C-A4B5-75A65F13BA68}" destId="{70A94D1E-6D06-433F-8043-A2F04E7A6EC5}" srcOrd="0" destOrd="0" presId="urn:microsoft.com/office/officeart/2005/8/layout/orgChart1"/>
    <dgm:cxn modelId="{0366F15B-8A80-4578-98C2-6596DF83204D}" type="presParOf" srcId="{3CB60350-B334-4A6C-A4B5-75A65F13BA68}" destId="{9EB974E3-4C95-4017-8AA9-95F78C9B3CD3}" srcOrd="1" destOrd="0" presId="urn:microsoft.com/office/officeart/2005/8/layout/orgChart1"/>
    <dgm:cxn modelId="{5B540201-EC16-419C-A35A-AD00D34B1CE7}" type="presParOf" srcId="{9EB974E3-4C95-4017-8AA9-95F78C9B3CD3}" destId="{0DD7E109-2221-443E-B775-E82EF4ADED85}" srcOrd="0" destOrd="0" presId="urn:microsoft.com/office/officeart/2005/8/layout/orgChart1"/>
    <dgm:cxn modelId="{A8BE80B6-0A49-4DD4-A446-017E74A3B21A}" type="presParOf" srcId="{0DD7E109-2221-443E-B775-E82EF4ADED85}" destId="{C0CC517E-3B54-4EF5-94CD-9FEC468FCFC5}" srcOrd="0" destOrd="0" presId="urn:microsoft.com/office/officeart/2005/8/layout/orgChart1"/>
    <dgm:cxn modelId="{202312CB-9A3C-4FB4-B017-DE9BD1495BBE}" type="presParOf" srcId="{0DD7E109-2221-443E-B775-E82EF4ADED85}" destId="{33FF78EE-EF72-4B98-9719-ADEFA17E56FF}" srcOrd="1" destOrd="0" presId="urn:microsoft.com/office/officeart/2005/8/layout/orgChart1"/>
    <dgm:cxn modelId="{B5828218-7767-4A7F-A8A5-4D0099EC782A}" type="presParOf" srcId="{9EB974E3-4C95-4017-8AA9-95F78C9B3CD3}" destId="{C9A27C7E-FD1A-46D5-A1C4-CA58C870A855}" srcOrd="1" destOrd="0" presId="urn:microsoft.com/office/officeart/2005/8/layout/orgChart1"/>
    <dgm:cxn modelId="{6CFA5E7C-8908-441C-B017-B9333D27C87F}" type="presParOf" srcId="{C9A27C7E-FD1A-46D5-A1C4-CA58C870A855}" destId="{FB85E334-5A59-44D1-A0CC-D6668D4E1E05}" srcOrd="0" destOrd="0" presId="urn:microsoft.com/office/officeart/2005/8/layout/orgChart1"/>
    <dgm:cxn modelId="{63699E0F-7B23-4D86-873A-165C3EFE6CD7}" type="presParOf" srcId="{C9A27C7E-FD1A-46D5-A1C4-CA58C870A855}" destId="{888CDC2D-16C9-4731-8A97-5F3F861097D5}" srcOrd="1" destOrd="0" presId="urn:microsoft.com/office/officeart/2005/8/layout/orgChart1"/>
    <dgm:cxn modelId="{5F823B17-6506-441E-B65B-0C8EFD5A816F}" type="presParOf" srcId="{888CDC2D-16C9-4731-8A97-5F3F861097D5}" destId="{8E07FE58-FA2E-440D-9D76-12BF72E59252}" srcOrd="0" destOrd="0" presId="urn:microsoft.com/office/officeart/2005/8/layout/orgChart1"/>
    <dgm:cxn modelId="{DC74B406-1944-4512-B1ED-1DF9BCDC4C0C}" type="presParOf" srcId="{8E07FE58-FA2E-440D-9D76-12BF72E59252}" destId="{32C6786F-E115-4BE5-9D98-E0E90293804D}" srcOrd="0" destOrd="0" presId="urn:microsoft.com/office/officeart/2005/8/layout/orgChart1"/>
    <dgm:cxn modelId="{9698D201-0666-45AA-B2F4-221929A768DD}" type="presParOf" srcId="{8E07FE58-FA2E-440D-9D76-12BF72E59252}" destId="{6A5DF4CB-B338-42A2-8A07-39F46FD7802D}" srcOrd="1" destOrd="0" presId="urn:microsoft.com/office/officeart/2005/8/layout/orgChart1"/>
    <dgm:cxn modelId="{4AC87237-8C15-44C2-9731-DBC7AE94CEF0}" type="presParOf" srcId="{888CDC2D-16C9-4731-8A97-5F3F861097D5}" destId="{AFD67C89-02C9-4E45-98F4-B9E57841CE36}" srcOrd="1" destOrd="0" presId="urn:microsoft.com/office/officeart/2005/8/layout/orgChart1"/>
    <dgm:cxn modelId="{24F0BC44-2B48-4F07-B9CB-9C202A78F980}" type="presParOf" srcId="{888CDC2D-16C9-4731-8A97-5F3F861097D5}" destId="{1DF76A97-0F27-4E6F-AA51-F9B5D37F4850}" srcOrd="2" destOrd="0" presId="urn:microsoft.com/office/officeart/2005/8/layout/orgChart1"/>
    <dgm:cxn modelId="{CF2A57AC-A771-4F8B-82C5-61EF411A3A94}" type="presParOf" srcId="{C9A27C7E-FD1A-46D5-A1C4-CA58C870A855}" destId="{FCBBF3B4-3805-4023-B283-0E07D9661132}" srcOrd="2" destOrd="0" presId="urn:microsoft.com/office/officeart/2005/8/layout/orgChart1"/>
    <dgm:cxn modelId="{FEA41021-D331-4E4A-8FC5-7700865644FD}" type="presParOf" srcId="{C9A27C7E-FD1A-46D5-A1C4-CA58C870A855}" destId="{9F810E10-D4F4-42D8-AA7A-83326EB8A39A}" srcOrd="3" destOrd="0" presId="urn:microsoft.com/office/officeart/2005/8/layout/orgChart1"/>
    <dgm:cxn modelId="{3CC5BDAD-1375-48FC-BD55-28C5AED0AD34}" type="presParOf" srcId="{9F810E10-D4F4-42D8-AA7A-83326EB8A39A}" destId="{86C1017A-19D8-4529-963F-D4DE9C3813E6}" srcOrd="0" destOrd="0" presId="urn:microsoft.com/office/officeart/2005/8/layout/orgChart1"/>
    <dgm:cxn modelId="{847DB5BD-3E1D-4A52-B8BF-D592A6896FE6}" type="presParOf" srcId="{86C1017A-19D8-4529-963F-D4DE9C3813E6}" destId="{1947CAB5-D8C1-4C2F-937B-5F13C7AC0839}" srcOrd="0" destOrd="0" presId="urn:microsoft.com/office/officeart/2005/8/layout/orgChart1"/>
    <dgm:cxn modelId="{42045900-ED9C-4657-A257-2DD088913B7B}" type="presParOf" srcId="{86C1017A-19D8-4529-963F-D4DE9C3813E6}" destId="{92AF9129-7FE8-4559-9418-D39F851A6B22}" srcOrd="1" destOrd="0" presId="urn:microsoft.com/office/officeart/2005/8/layout/orgChart1"/>
    <dgm:cxn modelId="{87B2B196-CEF6-439E-BD72-362C4FDF0ACA}" type="presParOf" srcId="{9F810E10-D4F4-42D8-AA7A-83326EB8A39A}" destId="{8F058196-621C-4833-BBB0-423F8F018031}" srcOrd="1" destOrd="0" presId="urn:microsoft.com/office/officeart/2005/8/layout/orgChart1"/>
    <dgm:cxn modelId="{A3A14770-84BA-4F2E-8B0E-41A7CFF8D478}" type="presParOf" srcId="{9F810E10-D4F4-42D8-AA7A-83326EB8A39A}" destId="{7291308F-7F39-43BA-B430-8E852A52E955}" srcOrd="2" destOrd="0" presId="urn:microsoft.com/office/officeart/2005/8/layout/orgChart1"/>
    <dgm:cxn modelId="{0CF68A4C-0CEE-496B-B379-795768675EAF}" type="presParOf" srcId="{9EB974E3-4C95-4017-8AA9-95F78C9B3CD3}" destId="{FF77A1AC-1253-4E17-BBB6-5C1354DBDC78}" srcOrd="2" destOrd="0" presId="urn:microsoft.com/office/officeart/2005/8/layout/orgChart1"/>
    <dgm:cxn modelId="{E3AC1C37-1A7A-43B5-A65B-1B58768DA911}" type="presParOf" srcId="{EDF46E9A-1796-4D38-8468-366CA59664E2}" destId="{3E21DBDE-F149-4708-8D9D-AE3E785607F5}" srcOrd="2" destOrd="0" presId="urn:microsoft.com/office/officeart/2005/8/layout/orgChart1"/>
    <dgm:cxn modelId="{14B356CC-9631-4479-8CA5-1FEED9C5010D}" type="presParOf" srcId="{E149DB0E-58C1-42FF-A86E-1D22ABB174DF}" destId="{39A3EA24-76C3-47B0-870A-9EAF83F03B25}" srcOrd="4" destOrd="0" presId="urn:microsoft.com/office/officeart/2005/8/layout/orgChart1"/>
    <dgm:cxn modelId="{5C7CFC6F-BFD1-4365-9954-391A79DC8B6D}" type="presParOf" srcId="{E149DB0E-58C1-42FF-A86E-1D22ABB174DF}" destId="{ED0DD127-5BE7-4D70-9B6E-B7649ACB8FDC}" srcOrd="5" destOrd="0" presId="urn:microsoft.com/office/officeart/2005/8/layout/orgChart1"/>
    <dgm:cxn modelId="{FE9816B9-DE47-4FED-B79C-2A7AB174A115}" type="presParOf" srcId="{ED0DD127-5BE7-4D70-9B6E-B7649ACB8FDC}" destId="{06E9B636-AE2C-45C8-A28D-97F2A3448EFA}" srcOrd="0" destOrd="0" presId="urn:microsoft.com/office/officeart/2005/8/layout/orgChart1"/>
    <dgm:cxn modelId="{1D1742AA-92A6-422B-8913-E7E86EF55AC5}" type="presParOf" srcId="{06E9B636-AE2C-45C8-A28D-97F2A3448EFA}" destId="{30BAF8D8-01DA-4154-BDFE-A58AE00C7025}" srcOrd="0" destOrd="0" presId="urn:microsoft.com/office/officeart/2005/8/layout/orgChart1"/>
    <dgm:cxn modelId="{7049A394-7D9F-4CBA-B36C-2B49856C5E2D}" type="presParOf" srcId="{06E9B636-AE2C-45C8-A28D-97F2A3448EFA}" destId="{554D3D4F-B474-4313-9E5E-75480E487246}" srcOrd="1" destOrd="0" presId="urn:microsoft.com/office/officeart/2005/8/layout/orgChart1"/>
    <dgm:cxn modelId="{194B3C61-F2A5-4F61-9900-2B7108E14E03}" type="presParOf" srcId="{ED0DD127-5BE7-4D70-9B6E-B7649ACB8FDC}" destId="{E9D718CF-4683-48E8-8079-A934FB6FA79F}" srcOrd="1" destOrd="0" presId="urn:microsoft.com/office/officeart/2005/8/layout/orgChart1"/>
    <dgm:cxn modelId="{94AD4F66-BF64-4B8F-8BA0-6089E40A6212}" type="presParOf" srcId="{E9D718CF-4683-48E8-8079-A934FB6FA79F}" destId="{B1773D16-5062-4B14-AD83-9E3DFE677306}" srcOrd="0" destOrd="0" presId="urn:microsoft.com/office/officeart/2005/8/layout/orgChart1"/>
    <dgm:cxn modelId="{D1D34DA0-41E0-4EFC-A5E0-1AC06ABFEE42}" type="presParOf" srcId="{E9D718CF-4683-48E8-8079-A934FB6FA79F}" destId="{AE6FC986-1FCC-4B09-99AB-757D45A37BEF}" srcOrd="1" destOrd="0" presId="urn:microsoft.com/office/officeart/2005/8/layout/orgChart1"/>
    <dgm:cxn modelId="{750C6FF3-8D98-4779-B637-63FB13E4F7A5}" type="presParOf" srcId="{AE6FC986-1FCC-4B09-99AB-757D45A37BEF}" destId="{155B77B2-A86F-4068-BE52-F9D3B3928C7B}" srcOrd="0" destOrd="0" presId="urn:microsoft.com/office/officeart/2005/8/layout/orgChart1"/>
    <dgm:cxn modelId="{8839D92B-AB51-43E8-940D-78DD5E92F5A9}" type="presParOf" srcId="{155B77B2-A86F-4068-BE52-F9D3B3928C7B}" destId="{97B01C7B-E490-4256-B1F6-59B999D8F192}" srcOrd="0" destOrd="0" presId="urn:microsoft.com/office/officeart/2005/8/layout/orgChart1"/>
    <dgm:cxn modelId="{10A84F00-667B-4E64-9395-A6BB673850D7}" type="presParOf" srcId="{155B77B2-A86F-4068-BE52-F9D3B3928C7B}" destId="{D06220A1-C20D-4FEE-84AC-7DE142425098}" srcOrd="1" destOrd="0" presId="urn:microsoft.com/office/officeart/2005/8/layout/orgChart1"/>
    <dgm:cxn modelId="{5BE69BED-5F6D-4E73-A9C9-8C99B021FB09}" type="presParOf" srcId="{AE6FC986-1FCC-4B09-99AB-757D45A37BEF}" destId="{3F70B572-6647-46D5-9EA3-06A3471DB1B1}" srcOrd="1" destOrd="0" presId="urn:microsoft.com/office/officeart/2005/8/layout/orgChart1"/>
    <dgm:cxn modelId="{0B4FCF77-0262-4198-8402-A2004F01DFFF}" type="presParOf" srcId="{3F70B572-6647-46D5-9EA3-06A3471DB1B1}" destId="{C3AFCDE1-7DD6-4CC4-A78F-63A39065EAF4}" srcOrd="0" destOrd="0" presId="urn:microsoft.com/office/officeart/2005/8/layout/orgChart1"/>
    <dgm:cxn modelId="{993C4E50-A63E-4957-8DB2-AD3945C89849}" type="presParOf" srcId="{3F70B572-6647-46D5-9EA3-06A3471DB1B1}" destId="{144CB9DD-9B3A-485D-83CC-7EE7C3D9EEAB}" srcOrd="1" destOrd="0" presId="urn:microsoft.com/office/officeart/2005/8/layout/orgChart1"/>
    <dgm:cxn modelId="{E0CCB116-8831-4781-8DAA-8AD2E48C9B31}" type="presParOf" srcId="{144CB9DD-9B3A-485D-83CC-7EE7C3D9EEAB}" destId="{CCE9193E-1FD5-48EF-A4F2-84953165A054}" srcOrd="0" destOrd="0" presId="urn:microsoft.com/office/officeart/2005/8/layout/orgChart1"/>
    <dgm:cxn modelId="{A698D9E2-BAFE-45C3-9934-7DE9B2CDDE06}" type="presParOf" srcId="{CCE9193E-1FD5-48EF-A4F2-84953165A054}" destId="{27F9FAAE-9988-4D36-87F0-A5C73A5695FA}" srcOrd="0" destOrd="0" presId="urn:microsoft.com/office/officeart/2005/8/layout/orgChart1"/>
    <dgm:cxn modelId="{4B4825F2-F57D-4601-A690-953ED5DA63D4}" type="presParOf" srcId="{CCE9193E-1FD5-48EF-A4F2-84953165A054}" destId="{734E9296-E7FE-4F55-B0D9-3D4F5FF0C56B}" srcOrd="1" destOrd="0" presId="urn:microsoft.com/office/officeart/2005/8/layout/orgChart1"/>
    <dgm:cxn modelId="{C82EAE62-988B-45F2-8206-32F7239A2FA2}" type="presParOf" srcId="{144CB9DD-9B3A-485D-83CC-7EE7C3D9EEAB}" destId="{3229BEB2-6F3E-4989-BD18-93A90F1CC1B4}" srcOrd="1" destOrd="0" presId="urn:microsoft.com/office/officeart/2005/8/layout/orgChart1"/>
    <dgm:cxn modelId="{0F29BBC8-E502-4C07-A583-F3935B6E388F}" type="presParOf" srcId="{144CB9DD-9B3A-485D-83CC-7EE7C3D9EEAB}" destId="{564FEC4B-52C0-4495-83EE-C5A5D52C3EB5}" srcOrd="2" destOrd="0" presId="urn:microsoft.com/office/officeart/2005/8/layout/orgChart1"/>
    <dgm:cxn modelId="{D5958B02-B598-46E0-BDF9-93ABE578E052}" type="presParOf" srcId="{3F70B572-6647-46D5-9EA3-06A3471DB1B1}" destId="{D5465CEF-35AA-44DB-AF3C-1323137E00B5}" srcOrd="2" destOrd="0" presId="urn:microsoft.com/office/officeart/2005/8/layout/orgChart1"/>
    <dgm:cxn modelId="{5CD58947-8168-4172-88BE-65A7CCC426AD}" type="presParOf" srcId="{3F70B572-6647-46D5-9EA3-06A3471DB1B1}" destId="{57674D39-867B-4C44-92DB-64F8B09606D3}" srcOrd="3" destOrd="0" presId="urn:microsoft.com/office/officeart/2005/8/layout/orgChart1"/>
    <dgm:cxn modelId="{FE4173DC-823B-486C-B3CA-E63FB3DF8E92}" type="presParOf" srcId="{57674D39-867B-4C44-92DB-64F8B09606D3}" destId="{4B3A6EFE-F4D3-4A28-9A50-B7CAC8A3F1CF}" srcOrd="0" destOrd="0" presId="urn:microsoft.com/office/officeart/2005/8/layout/orgChart1"/>
    <dgm:cxn modelId="{9A150CA2-A2FA-4813-B175-D078F13302FC}" type="presParOf" srcId="{4B3A6EFE-F4D3-4A28-9A50-B7CAC8A3F1CF}" destId="{FB2BF59C-70DD-4F5B-BAB9-76DDA6604841}" srcOrd="0" destOrd="0" presId="urn:microsoft.com/office/officeart/2005/8/layout/orgChart1"/>
    <dgm:cxn modelId="{BB8D9F70-2366-404C-AC98-8DD9027E8E30}" type="presParOf" srcId="{4B3A6EFE-F4D3-4A28-9A50-B7CAC8A3F1CF}" destId="{5F2576A5-C266-4FD4-AEEC-14D8F9EB5873}" srcOrd="1" destOrd="0" presId="urn:microsoft.com/office/officeart/2005/8/layout/orgChart1"/>
    <dgm:cxn modelId="{DDE0D794-0EF5-458D-A9FF-F0612712E005}" type="presParOf" srcId="{57674D39-867B-4C44-92DB-64F8B09606D3}" destId="{DCE0DAE1-6452-4D1B-AB33-B381EDEF36BB}" srcOrd="1" destOrd="0" presId="urn:microsoft.com/office/officeart/2005/8/layout/orgChart1"/>
    <dgm:cxn modelId="{ABC48F0C-E051-444C-BD21-58058735CF6C}" type="presParOf" srcId="{57674D39-867B-4C44-92DB-64F8B09606D3}" destId="{E1EB0DF8-71FA-4792-82AD-75647D69EEC6}" srcOrd="2" destOrd="0" presId="urn:microsoft.com/office/officeart/2005/8/layout/orgChart1"/>
    <dgm:cxn modelId="{5BCA6D2F-0014-4192-8B2A-6A8BDDE0F40F}" type="presParOf" srcId="{AE6FC986-1FCC-4B09-99AB-757D45A37BEF}" destId="{DA188552-E874-43DD-B812-590C7417A65F}" srcOrd="2" destOrd="0" presId="urn:microsoft.com/office/officeart/2005/8/layout/orgChart1"/>
    <dgm:cxn modelId="{B89C483C-17D0-4F3A-98E3-F2506ED55B5C}" type="presParOf" srcId="{ED0DD127-5BE7-4D70-9B6E-B7649ACB8FDC}" destId="{66591CBA-F235-416F-B26F-EF31B56C5145}" srcOrd="2" destOrd="0" presId="urn:microsoft.com/office/officeart/2005/8/layout/orgChart1"/>
    <dgm:cxn modelId="{4C899E1A-FF69-4534-9028-57359854E97A}" type="presParOf" srcId="{E149DB0E-58C1-42FF-A86E-1D22ABB174DF}" destId="{3164CACF-A463-43BD-AE47-5BC694CF1A60}" srcOrd="6" destOrd="0" presId="urn:microsoft.com/office/officeart/2005/8/layout/orgChart1"/>
    <dgm:cxn modelId="{FBA5C2E7-0137-4FE7-8B25-090F861EDC6C}" type="presParOf" srcId="{E149DB0E-58C1-42FF-A86E-1D22ABB174DF}" destId="{A4A279D9-ACC8-4FFB-B37B-FEE8475EAFA4}" srcOrd="7" destOrd="0" presId="urn:microsoft.com/office/officeart/2005/8/layout/orgChart1"/>
    <dgm:cxn modelId="{8A6539CC-6776-40D0-BECB-15975BCE0DB4}" type="presParOf" srcId="{A4A279D9-ACC8-4FFB-B37B-FEE8475EAFA4}" destId="{1AD752F0-74B3-49DB-AD7B-A51EDB1313D8}" srcOrd="0" destOrd="0" presId="urn:microsoft.com/office/officeart/2005/8/layout/orgChart1"/>
    <dgm:cxn modelId="{F5201B81-5C43-4668-AE33-84CB56840011}" type="presParOf" srcId="{1AD752F0-74B3-49DB-AD7B-A51EDB1313D8}" destId="{EF768973-4689-481F-9770-66CCE6D04F9E}" srcOrd="0" destOrd="0" presId="urn:microsoft.com/office/officeart/2005/8/layout/orgChart1"/>
    <dgm:cxn modelId="{A9FDB718-1118-493E-930C-E5DF42593FF5}" type="presParOf" srcId="{1AD752F0-74B3-49DB-AD7B-A51EDB1313D8}" destId="{B2888E6B-C78F-4392-9B21-A27A3DBF847A}" srcOrd="1" destOrd="0" presId="urn:microsoft.com/office/officeart/2005/8/layout/orgChart1"/>
    <dgm:cxn modelId="{ADCEF7A9-C0A8-4A4D-A41E-7D1092BDDD53}" type="presParOf" srcId="{A4A279D9-ACC8-4FFB-B37B-FEE8475EAFA4}" destId="{EEDB06A1-CD6A-46D5-811D-8E36B8834D23}" srcOrd="1" destOrd="0" presId="urn:microsoft.com/office/officeart/2005/8/layout/orgChart1"/>
    <dgm:cxn modelId="{04D70D4C-ECFF-42AF-B811-60865D5E3FF6}" type="presParOf" srcId="{EEDB06A1-CD6A-46D5-811D-8E36B8834D23}" destId="{A6F0FBBB-A5CC-4C4C-A0EB-7D68BF8177A7}" srcOrd="0" destOrd="0" presId="urn:microsoft.com/office/officeart/2005/8/layout/orgChart1"/>
    <dgm:cxn modelId="{B3DD92E7-2048-40A2-9A35-66BF0C0DE81D}" type="presParOf" srcId="{EEDB06A1-CD6A-46D5-811D-8E36B8834D23}" destId="{760415CB-F892-47EA-8494-FAD03BDA4C78}" srcOrd="1" destOrd="0" presId="urn:microsoft.com/office/officeart/2005/8/layout/orgChart1"/>
    <dgm:cxn modelId="{0C767C77-D90B-434E-BA60-A3EDCC0076C7}" type="presParOf" srcId="{760415CB-F892-47EA-8494-FAD03BDA4C78}" destId="{DB958882-693B-48AF-BEAB-E2848B27FCC8}" srcOrd="0" destOrd="0" presId="urn:microsoft.com/office/officeart/2005/8/layout/orgChart1"/>
    <dgm:cxn modelId="{E17C32F4-1994-4614-A2C7-FAC539DBC9F0}" type="presParOf" srcId="{DB958882-693B-48AF-BEAB-E2848B27FCC8}" destId="{5705AF5F-F1FD-44DF-9907-618F8DB25AAA}" srcOrd="0" destOrd="0" presId="urn:microsoft.com/office/officeart/2005/8/layout/orgChart1"/>
    <dgm:cxn modelId="{A4E7E19E-0EB7-4CB6-8253-2A86EF1CD905}" type="presParOf" srcId="{DB958882-693B-48AF-BEAB-E2848B27FCC8}" destId="{A59DD4C5-9E84-41D4-8309-72A8488AC6AB}" srcOrd="1" destOrd="0" presId="urn:microsoft.com/office/officeart/2005/8/layout/orgChart1"/>
    <dgm:cxn modelId="{89BF380B-F042-4F6C-85C1-A2E87B499E7A}" type="presParOf" srcId="{760415CB-F892-47EA-8494-FAD03BDA4C78}" destId="{AA29B9DA-FDB0-4418-898F-F9DFA42FB644}" srcOrd="1" destOrd="0" presId="urn:microsoft.com/office/officeart/2005/8/layout/orgChart1"/>
    <dgm:cxn modelId="{3C0404E1-1FA2-45EE-97D6-F27864048239}" type="presParOf" srcId="{AA29B9DA-FDB0-4418-898F-F9DFA42FB644}" destId="{71CA6606-957D-434A-B0EA-4C90359F65B7}" srcOrd="0" destOrd="0" presId="urn:microsoft.com/office/officeart/2005/8/layout/orgChart1"/>
    <dgm:cxn modelId="{1B53FE51-34D6-4690-8805-FC20D77F0D0E}" type="presParOf" srcId="{AA29B9DA-FDB0-4418-898F-F9DFA42FB644}" destId="{8DAD40E6-1E71-4066-B954-635C9D21DFD0}" srcOrd="1" destOrd="0" presId="urn:microsoft.com/office/officeart/2005/8/layout/orgChart1"/>
    <dgm:cxn modelId="{DB89B1D5-AE45-470B-99E9-77443907623B}" type="presParOf" srcId="{8DAD40E6-1E71-4066-B954-635C9D21DFD0}" destId="{78FBAA1C-F9F8-4043-847A-2A2912800B15}" srcOrd="0" destOrd="0" presId="urn:microsoft.com/office/officeart/2005/8/layout/orgChart1"/>
    <dgm:cxn modelId="{94C91255-A907-4453-840A-651E3B8BDDBE}" type="presParOf" srcId="{78FBAA1C-F9F8-4043-847A-2A2912800B15}" destId="{E11A9001-11B7-4844-901A-C60732557776}" srcOrd="0" destOrd="0" presId="urn:microsoft.com/office/officeart/2005/8/layout/orgChart1"/>
    <dgm:cxn modelId="{5DAA634C-893F-4B6B-B598-CFCC1598D513}" type="presParOf" srcId="{78FBAA1C-F9F8-4043-847A-2A2912800B15}" destId="{E366B240-BE95-414E-BDBF-4D48F22B2F8F}" srcOrd="1" destOrd="0" presId="urn:microsoft.com/office/officeart/2005/8/layout/orgChart1"/>
    <dgm:cxn modelId="{89A25D7E-0719-4A8B-9B69-802A519DC861}" type="presParOf" srcId="{8DAD40E6-1E71-4066-B954-635C9D21DFD0}" destId="{8F84C234-A06D-400E-9E8E-62B943720B72}" srcOrd="1" destOrd="0" presId="urn:microsoft.com/office/officeart/2005/8/layout/orgChart1"/>
    <dgm:cxn modelId="{A756B9D9-FC3D-43F0-8DCA-23C6D900ACD4}" type="presParOf" srcId="{8DAD40E6-1E71-4066-B954-635C9D21DFD0}" destId="{377AA414-8BAA-479B-B04D-718B09BA5398}" srcOrd="2" destOrd="0" presId="urn:microsoft.com/office/officeart/2005/8/layout/orgChart1"/>
    <dgm:cxn modelId="{1CFAC6AA-6B78-429E-AA64-5E6F54B082B2}" type="presParOf" srcId="{AA29B9DA-FDB0-4418-898F-F9DFA42FB644}" destId="{70D248C5-DEF9-45D0-B586-A96E5113F2CD}" srcOrd="2" destOrd="0" presId="urn:microsoft.com/office/officeart/2005/8/layout/orgChart1"/>
    <dgm:cxn modelId="{6049B756-D67A-41A6-B2A3-233F17DB44D4}" type="presParOf" srcId="{AA29B9DA-FDB0-4418-898F-F9DFA42FB644}" destId="{78071AC4-5AEE-4E7E-9101-A728231B4384}" srcOrd="3" destOrd="0" presId="urn:microsoft.com/office/officeart/2005/8/layout/orgChart1"/>
    <dgm:cxn modelId="{21F6F010-173E-4E20-8A9E-AD69FBA4E6EC}" type="presParOf" srcId="{78071AC4-5AEE-4E7E-9101-A728231B4384}" destId="{FD34481E-CA7C-4836-A68B-0A7A83DA774E}" srcOrd="0" destOrd="0" presId="urn:microsoft.com/office/officeart/2005/8/layout/orgChart1"/>
    <dgm:cxn modelId="{6CFB4ACF-B6E5-4C94-BBAE-1EE4E9CB0A11}" type="presParOf" srcId="{FD34481E-CA7C-4836-A68B-0A7A83DA774E}" destId="{B5987D51-85D7-4B4D-AA0C-978A6DB6B6D4}" srcOrd="0" destOrd="0" presId="urn:microsoft.com/office/officeart/2005/8/layout/orgChart1"/>
    <dgm:cxn modelId="{2C1E09EB-E91E-4A05-82F6-B5F496666A61}" type="presParOf" srcId="{FD34481E-CA7C-4836-A68B-0A7A83DA774E}" destId="{6BF2A5E7-A05D-46CD-AA88-9A281C9EC781}" srcOrd="1" destOrd="0" presId="urn:microsoft.com/office/officeart/2005/8/layout/orgChart1"/>
    <dgm:cxn modelId="{EBF87CCA-1D37-434B-9823-E1934CD55780}" type="presParOf" srcId="{78071AC4-5AEE-4E7E-9101-A728231B4384}" destId="{CDE9AA2F-92BB-4917-8318-D16D7799FB08}" srcOrd="1" destOrd="0" presId="urn:microsoft.com/office/officeart/2005/8/layout/orgChart1"/>
    <dgm:cxn modelId="{F1DDAEB2-439E-4A90-970F-D25DA407DB9E}" type="presParOf" srcId="{78071AC4-5AEE-4E7E-9101-A728231B4384}" destId="{18B4E088-DCAD-496D-8481-553DB0A111D2}" srcOrd="2" destOrd="0" presId="urn:microsoft.com/office/officeart/2005/8/layout/orgChart1"/>
    <dgm:cxn modelId="{6C70F672-DC1B-4C0D-8594-14A727C08D1C}" type="presParOf" srcId="{760415CB-F892-47EA-8494-FAD03BDA4C78}" destId="{68114774-51A1-4D77-BA59-671115A28F26}" srcOrd="2" destOrd="0" presId="urn:microsoft.com/office/officeart/2005/8/layout/orgChart1"/>
    <dgm:cxn modelId="{859336FB-C972-4ECB-87D3-9BC2F522E344}" type="presParOf" srcId="{A4A279D9-ACC8-4FFB-B37B-FEE8475EAFA4}" destId="{B611AE16-1109-4794-87C3-03C4B7BB13E6}" srcOrd="2" destOrd="0" presId="urn:microsoft.com/office/officeart/2005/8/layout/orgChart1"/>
    <dgm:cxn modelId="{8F261C3E-7308-4B7B-84F4-509C961EE64E}" type="presParOf" srcId="{16776581-43C9-412C-9FDD-7C3564761B8E}" destId="{E5A5EB2D-BD8E-4A08-82C2-706CAE233D7D}" srcOrd="2" destOrd="0" presId="urn:microsoft.com/office/officeart/2005/8/layout/orgChart1"/>
    <dgm:cxn modelId="{D2A10171-9FC3-421E-89B4-6B9CD584E0D9}" type="presParOf" srcId="{1316715F-A346-4E7E-8E22-0D2E75B8C7F6}" destId="{4091CD41-33E4-401A-A257-C056898F1596}" srcOrd="4" destOrd="0" presId="urn:microsoft.com/office/officeart/2005/8/layout/orgChart1"/>
    <dgm:cxn modelId="{ED2B543A-278B-4201-ACEF-FA8A98F2F41D}" type="presParOf" srcId="{1316715F-A346-4E7E-8E22-0D2E75B8C7F6}" destId="{BFFC0271-AC60-48DE-B2A3-E5EF9941B5CE}" srcOrd="5" destOrd="0" presId="urn:microsoft.com/office/officeart/2005/8/layout/orgChart1"/>
    <dgm:cxn modelId="{048F4439-EDD1-4352-9D05-0CC3C745ECCA}" type="presParOf" srcId="{BFFC0271-AC60-48DE-B2A3-E5EF9941B5CE}" destId="{2C8A7FA1-D24D-417A-B1FC-A901B83B140C}" srcOrd="0" destOrd="0" presId="urn:microsoft.com/office/officeart/2005/8/layout/orgChart1"/>
    <dgm:cxn modelId="{A2A243E0-2C55-4F8A-996E-5AB4AB207609}" type="presParOf" srcId="{2C8A7FA1-D24D-417A-B1FC-A901B83B140C}" destId="{6A3BE882-2F63-4E1B-9D05-5AB4B22A4694}" srcOrd="0" destOrd="0" presId="urn:microsoft.com/office/officeart/2005/8/layout/orgChart1"/>
    <dgm:cxn modelId="{4C14AE3D-760D-4B7F-9D84-B852D36F8546}" type="presParOf" srcId="{2C8A7FA1-D24D-417A-B1FC-A901B83B140C}" destId="{68C8B9D3-41D1-4656-875C-9C62D0A4DB0D}" srcOrd="1" destOrd="0" presId="urn:microsoft.com/office/officeart/2005/8/layout/orgChart1"/>
    <dgm:cxn modelId="{9491B7FF-B6D6-46EE-860D-1816A0147331}" type="presParOf" srcId="{BFFC0271-AC60-48DE-B2A3-E5EF9941B5CE}" destId="{B90D3018-7F8C-4371-B94C-EF92E55F92C5}" srcOrd="1" destOrd="0" presId="urn:microsoft.com/office/officeart/2005/8/layout/orgChart1"/>
    <dgm:cxn modelId="{189C1A06-9D2D-4ED9-BDD8-440846816196}" type="presParOf" srcId="{BFFC0271-AC60-48DE-B2A3-E5EF9941B5CE}" destId="{F030A624-73CD-4CD5-B869-23A025374626}" srcOrd="2" destOrd="0" presId="urn:microsoft.com/office/officeart/2005/8/layout/orgChart1"/>
    <dgm:cxn modelId="{4225C1BB-7B6E-4AAD-869D-76C08B697085}" type="presParOf" srcId="{C4E84A8A-B8DD-45BA-99D5-1B21B752F98C}" destId="{5AFB8EF4-BC95-4C39-8691-0DE359A50377}" srcOrd="2" destOrd="0" presId="urn:microsoft.com/office/officeart/2005/8/layout/orgChart1"/>
    <dgm:cxn modelId="{11705353-A38D-4581-8195-435E17B1E815}" type="presParOf" srcId="{2B5D9663-54B5-411C-A1C7-03CDF5C03AC7}" destId="{FA17BE62-2479-48FE-94C4-92A5B1CFD07D}" srcOrd="2" destOrd="0" presId="urn:microsoft.com/office/officeart/2005/8/layout/orgChart1"/>
    <dgm:cxn modelId="{188811EA-B73E-421C-A971-189F6E64D032}" type="presParOf" srcId="{4EC1E3BC-7B8E-4655-8022-A7695CE84551}" destId="{CCE2B8FF-C384-4122-A9AE-510A89A794FB}" srcOrd="2" destOrd="0" presId="urn:microsoft.com/office/officeart/2005/8/layout/orgChart1"/>
    <dgm:cxn modelId="{000DF7FE-699D-4055-A719-33C274650752}" type="presParOf" srcId="{4EC1E3BC-7B8E-4655-8022-A7695CE84551}" destId="{E81E93C6-8459-47E0-9025-19D061552958}" srcOrd="3" destOrd="0" presId="urn:microsoft.com/office/officeart/2005/8/layout/orgChart1"/>
    <dgm:cxn modelId="{8936A8B4-EDFE-4790-B240-9707D321BFBA}" type="presParOf" srcId="{E81E93C6-8459-47E0-9025-19D061552958}" destId="{5814E1B2-8726-4156-AB60-359481A553F7}" srcOrd="0" destOrd="0" presId="urn:microsoft.com/office/officeart/2005/8/layout/orgChart1"/>
    <dgm:cxn modelId="{B88BDEBB-BC37-4163-800D-B75744AF4DD2}" type="presParOf" srcId="{5814E1B2-8726-4156-AB60-359481A553F7}" destId="{93A2C29E-DE9D-4AA9-A040-13E3E061A143}" srcOrd="0" destOrd="0" presId="urn:microsoft.com/office/officeart/2005/8/layout/orgChart1"/>
    <dgm:cxn modelId="{7F53ADB0-9D2E-44CD-BDDB-684D5069DEA1}" type="presParOf" srcId="{5814E1B2-8726-4156-AB60-359481A553F7}" destId="{0106D02C-2A3B-4B51-9C42-FA87A6128A32}" srcOrd="1" destOrd="0" presId="urn:microsoft.com/office/officeart/2005/8/layout/orgChart1"/>
    <dgm:cxn modelId="{8B505FBD-7EBF-43FC-BB33-A57A61AA20E7}" type="presParOf" srcId="{E81E93C6-8459-47E0-9025-19D061552958}" destId="{03915534-1915-4A60-A4B5-B7E65FE32CE2}" srcOrd="1" destOrd="0" presId="urn:microsoft.com/office/officeart/2005/8/layout/orgChart1"/>
    <dgm:cxn modelId="{5A54025D-82B0-4F6E-AC0A-9DA33D1CFFFD}" type="presParOf" srcId="{03915534-1915-4A60-A4B5-B7E65FE32CE2}" destId="{9CCA91A0-0186-4093-832F-65142E7C6BE0}" srcOrd="0" destOrd="0" presId="urn:microsoft.com/office/officeart/2005/8/layout/orgChart1"/>
    <dgm:cxn modelId="{F14975C4-B095-4412-A662-64A4AB4B8D4E}" type="presParOf" srcId="{03915534-1915-4A60-A4B5-B7E65FE32CE2}" destId="{65A90526-5DF2-4EE6-B977-A4B908EFC18F}" srcOrd="1" destOrd="0" presId="urn:microsoft.com/office/officeart/2005/8/layout/orgChart1"/>
    <dgm:cxn modelId="{30DF77A3-7115-49B9-B380-D12AE23E1999}" type="presParOf" srcId="{65A90526-5DF2-4EE6-B977-A4B908EFC18F}" destId="{E756ECEE-F43F-4786-B1EF-01DC52563EF6}" srcOrd="0" destOrd="0" presId="urn:microsoft.com/office/officeart/2005/8/layout/orgChart1"/>
    <dgm:cxn modelId="{E05F42A4-2A8D-4FAB-8EB3-329090265C6D}" type="presParOf" srcId="{E756ECEE-F43F-4786-B1EF-01DC52563EF6}" destId="{80E1B3FC-A4B4-4DAE-8B46-3CD8BA7290E7}" srcOrd="0" destOrd="0" presId="urn:microsoft.com/office/officeart/2005/8/layout/orgChart1"/>
    <dgm:cxn modelId="{B3CC1DB8-84B8-4038-8085-9CD143F7F2BC}" type="presParOf" srcId="{E756ECEE-F43F-4786-B1EF-01DC52563EF6}" destId="{02459251-8845-4A9A-BFAD-60414B2E6E88}" srcOrd="1" destOrd="0" presId="urn:microsoft.com/office/officeart/2005/8/layout/orgChart1"/>
    <dgm:cxn modelId="{69BD3AB9-7E58-495C-A80E-0A6663E3EFF0}" type="presParOf" srcId="{65A90526-5DF2-4EE6-B977-A4B908EFC18F}" destId="{A2F354FA-EB60-42B7-BC57-5C1D45D5D4A7}" srcOrd="1" destOrd="0" presId="urn:microsoft.com/office/officeart/2005/8/layout/orgChart1"/>
    <dgm:cxn modelId="{B14F4E00-9B8F-4827-AEA1-1ACCD7E7F2DD}" type="presParOf" srcId="{65A90526-5DF2-4EE6-B977-A4B908EFC18F}" destId="{A970203C-C8F8-4CB3-9F68-3F26375EC156}" srcOrd="2" destOrd="0" presId="urn:microsoft.com/office/officeart/2005/8/layout/orgChart1"/>
    <dgm:cxn modelId="{A3912BC5-D24F-4B18-A45C-6A38066C10BD}" type="presParOf" srcId="{E81E93C6-8459-47E0-9025-19D061552958}" destId="{AB15F4D7-231D-4305-A744-82448A787C32}" srcOrd="2" destOrd="0" presId="urn:microsoft.com/office/officeart/2005/8/layout/orgChart1"/>
    <dgm:cxn modelId="{20B950AD-9984-41E8-B3D0-08FA7D2DD431}" type="presParOf" srcId="{4EC1E3BC-7B8E-4655-8022-A7695CE84551}" destId="{DF28ABE9-1466-425D-8C2F-1091D979D466}" srcOrd="4" destOrd="0" presId="urn:microsoft.com/office/officeart/2005/8/layout/orgChart1"/>
    <dgm:cxn modelId="{4EAE6757-3361-4AB6-BBF4-5AD9F4437011}" type="presParOf" srcId="{4EC1E3BC-7B8E-4655-8022-A7695CE84551}" destId="{A8198CAA-7A88-4E99-A749-9B20B0EB4283}" srcOrd="5" destOrd="0" presId="urn:microsoft.com/office/officeart/2005/8/layout/orgChart1"/>
    <dgm:cxn modelId="{1B4B3B05-7E3A-4DDF-8962-B048D9D8F8DA}" type="presParOf" srcId="{A8198CAA-7A88-4E99-A749-9B20B0EB4283}" destId="{828BF6D3-CF01-474B-9EAF-E3A25C331CDD}" srcOrd="0" destOrd="0" presId="urn:microsoft.com/office/officeart/2005/8/layout/orgChart1"/>
    <dgm:cxn modelId="{055E1EBC-91A4-4B54-A7BB-D4066CD38FBA}" type="presParOf" srcId="{828BF6D3-CF01-474B-9EAF-E3A25C331CDD}" destId="{7A719CEE-7DB1-4C7B-8626-290A8107B68F}" srcOrd="0" destOrd="0" presId="urn:microsoft.com/office/officeart/2005/8/layout/orgChart1"/>
    <dgm:cxn modelId="{DAA2F05E-7FF1-4DE2-9D53-44DBCC2174FC}" type="presParOf" srcId="{828BF6D3-CF01-474B-9EAF-E3A25C331CDD}" destId="{9EC14BB0-D609-4229-9877-5CDD8F049A14}" srcOrd="1" destOrd="0" presId="urn:microsoft.com/office/officeart/2005/8/layout/orgChart1"/>
    <dgm:cxn modelId="{FE8DF40E-B843-4D63-999E-D104AC30EF86}" type="presParOf" srcId="{A8198CAA-7A88-4E99-A749-9B20B0EB4283}" destId="{407A338A-DD4B-4358-AE1B-DBFB20DDD4E6}" srcOrd="1" destOrd="0" presId="urn:microsoft.com/office/officeart/2005/8/layout/orgChart1"/>
    <dgm:cxn modelId="{E34B6D15-8D7B-4935-A28E-3DE0E6884B6C}" type="presParOf" srcId="{A8198CAA-7A88-4E99-A749-9B20B0EB4283}" destId="{8A6912C9-5614-459B-A39A-F1327E912612}" srcOrd="2" destOrd="0" presId="urn:microsoft.com/office/officeart/2005/8/layout/orgChart1"/>
    <dgm:cxn modelId="{4802E32D-54ED-4F45-B8E6-53D76C78629B}" type="presParOf" srcId="{B53B78A2-CE15-4C15-8A32-723BF11A6411}" destId="{21627E7B-DE35-4315-B977-09231551FF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8ABE9-1466-425D-8C2F-1091D979D466}">
      <dsp:nvSpPr>
        <dsp:cNvPr id="0" name=""/>
        <dsp:cNvSpPr/>
      </dsp:nvSpPr>
      <dsp:spPr>
        <a:xfrm>
          <a:off x="7795406" y="500767"/>
          <a:ext cx="1385482" cy="209694"/>
        </a:xfrm>
        <a:custGeom>
          <a:avLst/>
          <a:gdLst/>
          <a:ahLst/>
          <a:cxnLst/>
          <a:rect l="0" t="0" r="0" b="0"/>
          <a:pathLst>
            <a:path>
              <a:moveTo>
                <a:pt x="0" y="0"/>
              </a:moveTo>
              <a:lnTo>
                <a:pt x="0" y="104847"/>
              </a:lnTo>
              <a:lnTo>
                <a:pt x="1385482" y="104847"/>
              </a:lnTo>
              <a:lnTo>
                <a:pt x="1385482" y="20969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CA91A0-0186-4093-832F-65142E7C6BE0}">
      <dsp:nvSpPr>
        <dsp:cNvPr id="0" name=""/>
        <dsp:cNvSpPr/>
      </dsp:nvSpPr>
      <dsp:spPr>
        <a:xfrm>
          <a:off x="7573230" y="120973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E2B8FF-C384-4122-A9AE-510A89A794FB}">
      <dsp:nvSpPr>
        <dsp:cNvPr id="0" name=""/>
        <dsp:cNvSpPr/>
      </dsp:nvSpPr>
      <dsp:spPr>
        <a:xfrm>
          <a:off x="7795406" y="500767"/>
          <a:ext cx="177241" cy="209694"/>
        </a:xfrm>
        <a:custGeom>
          <a:avLst/>
          <a:gdLst/>
          <a:ahLst/>
          <a:cxnLst/>
          <a:rect l="0" t="0" r="0" b="0"/>
          <a:pathLst>
            <a:path>
              <a:moveTo>
                <a:pt x="0" y="0"/>
              </a:moveTo>
              <a:lnTo>
                <a:pt x="0" y="104847"/>
              </a:lnTo>
              <a:lnTo>
                <a:pt x="177241" y="104847"/>
              </a:lnTo>
              <a:lnTo>
                <a:pt x="177241" y="20969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91CD41-33E4-401A-A257-C056898F1596}">
      <dsp:nvSpPr>
        <dsp:cNvPr id="0" name=""/>
        <dsp:cNvSpPr/>
      </dsp:nvSpPr>
      <dsp:spPr>
        <a:xfrm>
          <a:off x="7014044" y="1918703"/>
          <a:ext cx="1208240" cy="209694"/>
        </a:xfrm>
        <a:custGeom>
          <a:avLst/>
          <a:gdLst/>
          <a:ahLst/>
          <a:cxnLst/>
          <a:rect l="0" t="0" r="0" b="0"/>
          <a:pathLst>
            <a:path>
              <a:moveTo>
                <a:pt x="0" y="0"/>
              </a:moveTo>
              <a:lnTo>
                <a:pt x="0" y="104847"/>
              </a:lnTo>
              <a:lnTo>
                <a:pt x="1208240" y="104847"/>
              </a:lnTo>
              <a:lnTo>
                <a:pt x="120824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D248C5-DEF9-45D0-B586-A96E5113F2CD}">
      <dsp:nvSpPr>
        <dsp:cNvPr id="0" name=""/>
        <dsp:cNvSpPr/>
      </dsp:nvSpPr>
      <dsp:spPr>
        <a:xfrm>
          <a:off x="8426987"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CA6606-957D-434A-B0EA-4C90359F65B7}">
      <dsp:nvSpPr>
        <dsp:cNvPr id="0" name=""/>
        <dsp:cNvSpPr/>
      </dsp:nvSpPr>
      <dsp:spPr>
        <a:xfrm>
          <a:off x="8426987"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F0FBBB-A5CC-4C4C-A0EB-7D68BF8177A7}">
      <dsp:nvSpPr>
        <dsp:cNvPr id="0" name=""/>
        <dsp:cNvSpPr/>
      </dsp:nvSpPr>
      <dsp:spPr>
        <a:xfrm>
          <a:off x="8780685"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64CACF-A463-43BD-AE47-5BC694CF1A60}">
      <dsp:nvSpPr>
        <dsp:cNvPr id="0" name=""/>
        <dsp:cNvSpPr/>
      </dsp:nvSpPr>
      <dsp:spPr>
        <a:xfrm>
          <a:off x="7014044" y="2627670"/>
          <a:ext cx="1812360" cy="209694"/>
        </a:xfrm>
        <a:custGeom>
          <a:avLst/>
          <a:gdLst/>
          <a:ahLst/>
          <a:cxnLst/>
          <a:rect l="0" t="0" r="0" b="0"/>
          <a:pathLst>
            <a:path>
              <a:moveTo>
                <a:pt x="0" y="0"/>
              </a:moveTo>
              <a:lnTo>
                <a:pt x="0" y="104847"/>
              </a:lnTo>
              <a:lnTo>
                <a:pt x="1812360" y="104847"/>
              </a:lnTo>
              <a:lnTo>
                <a:pt x="181236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465CEF-35AA-44DB-AF3C-1323137E00B5}">
      <dsp:nvSpPr>
        <dsp:cNvPr id="0" name=""/>
        <dsp:cNvSpPr/>
      </dsp:nvSpPr>
      <dsp:spPr>
        <a:xfrm>
          <a:off x="7218746"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AFCDE1-7DD6-4CC4-A78F-63A39065EAF4}">
      <dsp:nvSpPr>
        <dsp:cNvPr id="0" name=""/>
        <dsp:cNvSpPr/>
      </dsp:nvSpPr>
      <dsp:spPr>
        <a:xfrm>
          <a:off x="7218746"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773D16-5062-4B14-AD83-9E3DFE677306}">
      <dsp:nvSpPr>
        <dsp:cNvPr id="0" name=""/>
        <dsp:cNvSpPr/>
      </dsp:nvSpPr>
      <dsp:spPr>
        <a:xfrm>
          <a:off x="7572444"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3EA24-76C3-47B0-870A-9EAF83F03B25}">
      <dsp:nvSpPr>
        <dsp:cNvPr id="0" name=""/>
        <dsp:cNvSpPr/>
      </dsp:nvSpPr>
      <dsp:spPr>
        <a:xfrm>
          <a:off x="7014044" y="2627670"/>
          <a:ext cx="604120" cy="209694"/>
        </a:xfrm>
        <a:custGeom>
          <a:avLst/>
          <a:gdLst/>
          <a:ahLst/>
          <a:cxnLst/>
          <a:rect l="0" t="0" r="0" b="0"/>
          <a:pathLst>
            <a:path>
              <a:moveTo>
                <a:pt x="0" y="0"/>
              </a:moveTo>
              <a:lnTo>
                <a:pt x="0" y="104847"/>
              </a:lnTo>
              <a:lnTo>
                <a:pt x="604120" y="104847"/>
              </a:lnTo>
              <a:lnTo>
                <a:pt x="6041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BBF3B4-3805-4023-B283-0E07D9661132}">
      <dsp:nvSpPr>
        <dsp:cNvPr id="0" name=""/>
        <dsp:cNvSpPr/>
      </dsp:nvSpPr>
      <dsp:spPr>
        <a:xfrm>
          <a:off x="6010505"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85E334-5A59-44D1-A0CC-D6668D4E1E05}">
      <dsp:nvSpPr>
        <dsp:cNvPr id="0" name=""/>
        <dsp:cNvSpPr/>
      </dsp:nvSpPr>
      <dsp:spPr>
        <a:xfrm>
          <a:off x="6010505"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A94D1E-6D06-433F-8043-A2F04E7A6EC5}">
      <dsp:nvSpPr>
        <dsp:cNvPr id="0" name=""/>
        <dsp:cNvSpPr/>
      </dsp:nvSpPr>
      <dsp:spPr>
        <a:xfrm>
          <a:off x="6364204"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B1429D-2D49-42FA-88BB-ED7CB97CD712}">
      <dsp:nvSpPr>
        <dsp:cNvPr id="0" name=""/>
        <dsp:cNvSpPr/>
      </dsp:nvSpPr>
      <dsp:spPr>
        <a:xfrm>
          <a:off x="6409924" y="2627670"/>
          <a:ext cx="604120" cy="209694"/>
        </a:xfrm>
        <a:custGeom>
          <a:avLst/>
          <a:gdLst/>
          <a:ahLst/>
          <a:cxnLst/>
          <a:rect l="0" t="0" r="0" b="0"/>
          <a:pathLst>
            <a:path>
              <a:moveTo>
                <a:pt x="604120" y="0"/>
              </a:moveTo>
              <a:lnTo>
                <a:pt x="60412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2D4316-2CF6-4CFD-B216-33D89F4A5206}">
      <dsp:nvSpPr>
        <dsp:cNvPr id="0" name=""/>
        <dsp:cNvSpPr/>
      </dsp:nvSpPr>
      <dsp:spPr>
        <a:xfrm>
          <a:off x="4802265"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C8115E-5F7C-41B7-97FB-3413E9A5D675}">
      <dsp:nvSpPr>
        <dsp:cNvPr id="0" name=""/>
        <dsp:cNvSpPr/>
      </dsp:nvSpPr>
      <dsp:spPr>
        <a:xfrm>
          <a:off x="4802265"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C450BC-0C05-4917-81FF-6DDAA81AD193}">
      <dsp:nvSpPr>
        <dsp:cNvPr id="0" name=""/>
        <dsp:cNvSpPr/>
      </dsp:nvSpPr>
      <dsp:spPr>
        <a:xfrm>
          <a:off x="5155963"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5739B8-34D2-47AC-98D2-B5037C7CDBB9}">
      <dsp:nvSpPr>
        <dsp:cNvPr id="0" name=""/>
        <dsp:cNvSpPr/>
      </dsp:nvSpPr>
      <dsp:spPr>
        <a:xfrm>
          <a:off x="5201683" y="2627670"/>
          <a:ext cx="1812360" cy="209694"/>
        </a:xfrm>
        <a:custGeom>
          <a:avLst/>
          <a:gdLst/>
          <a:ahLst/>
          <a:cxnLst/>
          <a:rect l="0" t="0" r="0" b="0"/>
          <a:pathLst>
            <a:path>
              <a:moveTo>
                <a:pt x="1812360" y="0"/>
              </a:moveTo>
              <a:lnTo>
                <a:pt x="181236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5EC0F3-4EFB-4920-BB25-5ABDC2B9CA8E}">
      <dsp:nvSpPr>
        <dsp:cNvPr id="0" name=""/>
        <dsp:cNvSpPr/>
      </dsp:nvSpPr>
      <dsp:spPr>
        <a:xfrm>
          <a:off x="6968324" y="1918703"/>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B33DFF-1AB8-4F63-B8D0-2A84FE68A52B}">
      <dsp:nvSpPr>
        <dsp:cNvPr id="0" name=""/>
        <dsp:cNvSpPr/>
      </dsp:nvSpPr>
      <dsp:spPr>
        <a:xfrm>
          <a:off x="5805803" y="1918703"/>
          <a:ext cx="1208240" cy="209694"/>
        </a:xfrm>
        <a:custGeom>
          <a:avLst/>
          <a:gdLst/>
          <a:ahLst/>
          <a:cxnLst/>
          <a:rect l="0" t="0" r="0" b="0"/>
          <a:pathLst>
            <a:path>
              <a:moveTo>
                <a:pt x="1208240" y="0"/>
              </a:moveTo>
              <a:lnTo>
                <a:pt x="120824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5F549D-C79D-46F0-BD39-513C3B5FC822}">
      <dsp:nvSpPr>
        <dsp:cNvPr id="0" name=""/>
        <dsp:cNvSpPr/>
      </dsp:nvSpPr>
      <dsp:spPr>
        <a:xfrm>
          <a:off x="6409924" y="1209735"/>
          <a:ext cx="604120" cy="209694"/>
        </a:xfrm>
        <a:custGeom>
          <a:avLst/>
          <a:gdLst/>
          <a:ahLst/>
          <a:cxnLst/>
          <a:rect l="0" t="0" r="0" b="0"/>
          <a:pathLst>
            <a:path>
              <a:moveTo>
                <a:pt x="0" y="0"/>
              </a:moveTo>
              <a:lnTo>
                <a:pt x="0" y="104847"/>
              </a:lnTo>
              <a:lnTo>
                <a:pt x="604120" y="104847"/>
              </a:lnTo>
              <a:lnTo>
                <a:pt x="6041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F2BE96-8194-4242-9420-7EB1170824F5}">
      <dsp:nvSpPr>
        <dsp:cNvPr id="0" name=""/>
        <dsp:cNvSpPr/>
      </dsp:nvSpPr>
      <dsp:spPr>
        <a:xfrm>
          <a:off x="5805803" y="1209735"/>
          <a:ext cx="604120" cy="209694"/>
        </a:xfrm>
        <a:custGeom>
          <a:avLst/>
          <a:gdLst/>
          <a:ahLst/>
          <a:cxnLst/>
          <a:rect l="0" t="0" r="0" b="0"/>
          <a:pathLst>
            <a:path>
              <a:moveTo>
                <a:pt x="604120" y="0"/>
              </a:moveTo>
              <a:lnTo>
                <a:pt x="60412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BF8B80-B4BA-4E02-9DA4-8A9C6D9BEAA2}">
      <dsp:nvSpPr>
        <dsp:cNvPr id="0" name=""/>
        <dsp:cNvSpPr/>
      </dsp:nvSpPr>
      <dsp:spPr>
        <a:xfrm>
          <a:off x="6409924" y="500767"/>
          <a:ext cx="1385482" cy="209694"/>
        </a:xfrm>
        <a:custGeom>
          <a:avLst/>
          <a:gdLst/>
          <a:ahLst/>
          <a:cxnLst/>
          <a:rect l="0" t="0" r="0" b="0"/>
          <a:pathLst>
            <a:path>
              <a:moveTo>
                <a:pt x="1385482" y="0"/>
              </a:moveTo>
              <a:lnTo>
                <a:pt x="1385482" y="104847"/>
              </a:lnTo>
              <a:lnTo>
                <a:pt x="0" y="104847"/>
              </a:lnTo>
              <a:lnTo>
                <a:pt x="0" y="20969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DC7B53-EC3F-48CF-8AE7-7D18F6EC3283}">
      <dsp:nvSpPr>
        <dsp:cNvPr id="0" name=""/>
        <dsp:cNvSpPr/>
      </dsp:nvSpPr>
      <dsp:spPr>
        <a:xfrm>
          <a:off x="7296133" y="1494"/>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Director of Communications</a:t>
          </a:r>
        </a:p>
      </dsp:txBody>
      <dsp:txXfrm>
        <a:off x="7296133" y="1494"/>
        <a:ext cx="998545" cy="499272"/>
      </dsp:txXfrm>
    </dsp:sp>
    <dsp:sp modelId="{D6F1C727-8E39-46FA-98EC-2A9DE2F70574}">
      <dsp:nvSpPr>
        <dsp:cNvPr id="0" name=""/>
        <dsp:cNvSpPr/>
      </dsp:nvSpPr>
      <dsp:spPr>
        <a:xfrm>
          <a:off x="5910651" y="71046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Assistant Director of Communications</a:t>
          </a:r>
        </a:p>
      </dsp:txBody>
      <dsp:txXfrm>
        <a:off x="5910651" y="710462"/>
        <a:ext cx="998545" cy="499272"/>
      </dsp:txXfrm>
    </dsp:sp>
    <dsp:sp modelId="{BB245ADB-8894-4EAA-9618-B643F2493D09}">
      <dsp:nvSpPr>
        <dsp:cNvPr id="0" name=""/>
        <dsp:cNvSpPr/>
      </dsp:nvSpPr>
      <dsp:spPr>
        <a:xfrm>
          <a:off x="5306531" y="141943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Interoperability Coordinator</a:t>
          </a:r>
        </a:p>
      </dsp:txBody>
      <dsp:txXfrm>
        <a:off x="5306531" y="1419430"/>
        <a:ext cx="998545" cy="499272"/>
      </dsp:txXfrm>
    </dsp:sp>
    <dsp:sp modelId="{839CD78A-8179-49B6-BCAE-2D63C395B66F}">
      <dsp:nvSpPr>
        <dsp:cNvPr id="0" name=""/>
        <dsp:cNvSpPr/>
      </dsp:nvSpPr>
      <dsp:spPr>
        <a:xfrm>
          <a:off x="6514771" y="141943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Deputy Director of Communications</a:t>
          </a:r>
        </a:p>
      </dsp:txBody>
      <dsp:txXfrm>
        <a:off x="6514771" y="1419430"/>
        <a:ext cx="998545" cy="499272"/>
      </dsp:txXfrm>
    </dsp:sp>
    <dsp:sp modelId="{60609662-90FE-4776-A6AC-CADE9E38BD3F}">
      <dsp:nvSpPr>
        <dsp:cNvPr id="0" name=""/>
        <dsp:cNvSpPr/>
      </dsp:nvSpPr>
      <dsp:spPr>
        <a:xfrm>
          <a:off x="5306531" y="2128397"/>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QA/QI Analyst</a:t>
          </a:r>
        </a:p>
      </dsp:txBody>
      <dsp:txXfrm>
        <a:off x="5306531" y="2128397"/>
        <a:ext cx="998545" cy="499272"/>
      </dsp:txXfrm>
    </dsp:sp>
    <dsp:sp modelId="{FFF47C56-4439-4306-B66F-262F86EED2F8}">
      <dsp:nvSpPr>
        <dsp:cNvPr id="0" name=""/>
        <dsp:cNvSpPr/>
      </dsp:nvSpPr>
      <dsp:spPr>
        <a:xfrm>
          <a:off x="6514771" y="2128397"/>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Operations Manager</a:t>
          </a:r>
        </a:p>
      </dsp:txBody>
      <dsp:txXfrm>
        <a:off x="6514771" y="2128397"/>
        <a:ext cx="998545" cy="499272"/>
      </dsp:txXfrm>
    </dsp:sp>
    <dsp:sp modelId="{F22C2B02-AEC2-4CC6-ADE6-3474AC94E010}">
      <dsp:nvSpPr>
        <dsp:cNvPr id="0" name=""/>
        <dsp:cNvSpPr/>
      </dsp:nvSpPr>
      <dsp:spPr>
        <a:xfrm>
          <a:off x="4702410"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A Supervisor</a:t>
          </a:r>
        </a:p>
      </dsp:txBody>
      <dsp:txXfrm>
        <a:off x="4702410" y="2837365"/>
        <a:ext cx="998545" cy="499272"/>
      </dsp:txXfrm>
    </dsp:sp>
    <dsp:sp modelId="{2D77AA71-A423-4587-A755-3A4D8D8DF10F}">
      <dsp:nvSpPr>
        <dsp:cNvPr id="0" name=""/>
        <dsp:cNvSpPr/>
      </dsp:nvSpPr>
      <dsp:spPr>
        <a:xfrm>
          <a:off x="4702410"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4702410" y="3546332"/>
        <a:ext cx="998545" cy="499272"/>
      </dsp:txXfrm>
    </dsp:sp>
    <dsp:sp modelId="{9B440796-DF31-44F8-ADAC-846E98FBF17D}">
      <dsp:nvSpPr>
        <dsp:cNvPr id="0" name=""/>
        <dsp:cNvSpPr/>
      </dsp:nvSpPr>
      <dsp:spPr>
        <a:xfrm>
          <a:off x="4952047"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8 per group</a:t>
          </a:r>
        </a:p>
      </dsp:txBody>
      <dsp:txXfrm>
        <a:off x="4952047" y="4255300"/>
        <a:ext cx="998545" cy="499272"/>
      </dsp:txXfrm>
    </dsp:sp>
    <dsp:sp modelId="{98C7EC0F-650E-4978-AC00-AF2C0F30C941}">
      <dsp:nvSpPr>
        <dsp:cNvPr id="0" name=""/>
        <dsp:cNvSpPr/>
      </dsp:nvSpPr>
      <dsp:spPr>
        <a:xfrm>
          <a:off x="4952047"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4952047" y="4964268"/>
        <a:ext cx="998545" cy="499272"/>
      </dsp:txXfrm>
    </dsp:sp>
    <dsp:sp modelId="{A4E7A3A9-F02B-48D5-8E69-3EE0587035B7}">
      <dsp:nvSpPr>
        <dsp:cNvPr id="0" name=""/>
        <dsp:cNvSpPr/>
      </dsp:nvSpPr>
      <dsp:spPr>
        <a:xfrm>
          <a:off x="5910651"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B Supervisor</a:t>
          </a:r>
        </a:p>
      </dsp:txBody>
      <dsp:txXfrm>
        <a:off x="5910651" y="2837365"/>
        <a:ext cx="998545" cy="499272"/>
      </dsp:txXfrm>
    </dsp:sp>
    <dsp:sp modelId="{C0CC517E-3B54-4EF5-94CD-9FEC468FCFC5}">
      <dsp:nvSpPr>
        <dsp:cNvPr id="0" name=""/>
        <dsp:cNvSpPr/>
      </dsp:nvSpPr>
      <dsp:spPr>
        <a:xfrm>
          <a:off x="5910651"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5910651" y="3546332"/>
        <a:ext cx="998545" cy="499272"/>
      </dsp:txXfrm>
    </dsp:sp>
    <dsp:sp modelId="{32C6786F-E115-4BE5-9D98-E0E90293804D}">
      <dsp:nvSpPr>
        <dsp:cNvPr id="0" name=""/>
        <dsp:cNvSpPr/>
      </dsp:nvSpPr>
      <dsp:spPr>
        <a:xfrm>
          <a:off x="6160287"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8 per group </a:t>
          </a:r>
        </a:p>
      </dsp:txBody>
      <dsp:txXfrm>
        <a:off x="6160287" y="4255300"/>
        <a:ext cx="998545" cy="499272"/>
      </dsp:txXfrm>
    </dsp:sp>
    <dsp:sp modelId="{1947CAB5-D8C1-4C2F-937B-5F13C7AC0839}">
      <dsp:nvSpPr>
        <dsp:cNvPr id="0" name=""/>
        <dsp:cNvSpPr/>
      </dsp:nvSpPr>
      <dsp:spPr>
        <a:xfrm>
          <a:off x="6160287"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6160287" y="4964268"/>
        <a:ext cx="998545" cy="499272"/>
      </dsp:txXfrm>
    </dsp:sp>
    <dsp:sp modelId="{30BAF8D8-01DA-4154-BDFE-A58AE00C7025}">
      <dsp:nvSpPr>
        <dsp:cNvPr id="0" name=""/>
        <dsp:cNvSpPr/>
      </dsp:nvSpPr>
      <dsp:spPr>
        <a:xfrm>
          <a:off x="7118891"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C Supervisor</a:t>
          </a:r>
        </a:p>
      </dsp:txBody>
      <dsp:txXfrm>
        <a:off x="7118891" y="2837365"/>
        <a:ext cx="998545" cy="499272"/>
      </dsp:txXfrm>
    </dsp:sp>
    <dsp:sp modelId="{97B01C7B-E490-4256-B1F6-59B999D8F192}">
      <dsp:nvSpPr>
        <dsp:cNvPr id="0" name=""/>
        <dsp:cNvSpPr/>
      </dsp:nvSpPr>
      <dsp:spPr>
        <a:xfrm>
          <a:off x="7118891"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7118891" y="3546332"/>
        <a:ext cx="998545" cy="499272"/>
      </dsp:txXfrm>
    </dsp:sp>
    <dsp:sp modelId="{27F9FAAE-9988-4D36-87F0-A5C73A5695FA}">
      <dsp:nvSpPr>
        <dsp:cNvPr id="0" name=""/>
        <dsp:cNvSpPr/>
      </dsp:nvSpPr>
      <dsp:spPr>
        <a:xfrm>
          <a:off x="7368528"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8 per group</a:t>
          </a:r>
        </a:p>
      </dsp:txBody>
      <dsp:txXfrm>
        <a:off x="7368528" y="4255300"/>
        <a:ext cx="998545" cy="499272"/>
      </dsp:txXfrm>
    </dsp:sp>
    <dsp:sp modelId="{FB2BF59C-70DD-4F5B-BAB9-76DDA6604841}">
      <dsp:nvSpPr>
        <dsp:cNvPr id="0" name=""/>
        <dsp:cNvSpPr/>
      </dsp:nvSpPr>
      <dsp:spPr>
        <a:xfrm>
          <a:off x="7368528"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7368528" y="4964268"/>
        <a:ext cx="998545" cy="499272"/>
      </dsp:txXfrm>
    </dsp:sp>
    <dsp:sp modelId="{EF768973-4689-481F-9770-66CCE6D04F9E}">
      <dsp:nvSpPr>
        <dsp:cNvPr id="0" name=""/>
        <dsp:cNvSpPr/>
      </dsp:nvSpPr>
      <dsp:spPr>
        <a:xfrm>
          <a:off x="8327132"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D Supervisor</a:t>
          </a:r>
        </a:p>
      </dsp:txBody>
      <dsp:txXfrm>
        <a:off x="8327132" y="2837365"/>
        <a:ext cx="998545" cy="499272"/>
      </dsp:txXfrm>
    </dsp:sp>
    <dsp:sp modelId="{5705AF5F-F1FD-44DF-9907-618F8DB25AAA}">
      <dsp:nvSpPr>
        <dsp:cNvPr id="0" name=""/>
        <dsp:cNvSpPr/>
      </dsp:nvSpPr>
      <dsp:spPr>
        <a:xfrm>
          <a:off x="8327132"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8327132" y="3546332"/>
        <a:ext cx="998545" cy="499272"/>
      </dsp:txXfrm>
    </dsp:sp>
    <dsp:sp modelId="{E11A9001-11B7-4844-901A-C60732557776}">
      <dsp:nvSpPr>
        <dsp:cNvPr id="0" name=""/>
        <dsp:cNvSpPr/>
      </dsp:nvSpPr>
      <dsp:spPr>
        <a:xfrm>
          <a:off x="8576769"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8 per group </a:t>
          </a:r>
        </a:p>
      </dsp:txBody>
      <dsp:txXfrm>
        <a:off x="8576769" y="4255300"/>
        <a:ext cx="998545" cy="499272"/>
      </dsp:txXfrm>
    </dsp:sp>
    <dsp:sp modelId="{B5987D51-85D7-4B4D-AA0C-978A6DB6B6D4}">
      <dsp:nvSpPr>
        <dsp:cNvPr id="0" name=""/>
        <dsp:cNvSpPr/>
      </dsp:nvSpPr>
      <dsp:spPr>
        <a:xfrm>
          <a:off x="8576769"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8576769" y="4964268"/>
        <a:ext cx="998545" cy="499272"/>
      </dsp:txXfrm>
    </dsp:sp>
    <dsp:sp modelId="{6A3BE882-2F63-4E1B-9D05-5AB4B22A4694}">
      <dsp:nvSpPr>
        <dsp:cNvPr id="0" name=""/>
        <dsp:cNvSpPr/>
      </dsp:nvSpPr>
      <dsp:spPr>
        <a:xfrm>
          <a:off x="7723012" y="2128397"/>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Training Coordinator</a:t>
          </a:r>
        </a:p>
      </dsp:txBody>
      <dsp:txXfrm>
        <a:off x="7723012" y="2128397"/>
        <a:ext cx="998545" cy="499272"/>
      </dsp:txXfrm>
    </dsp:sp>
    <dsp:sp modelId="{93A2C29E-DE9D-4AA9-A040-13E3E061A143}">
      <dsp:nvSpPr>
        <dsp:cNvPr id="0" name=""/>
        <dsp:cNvSpPr/>
      </dsp:nvSpPr>
      <dsp:spPr>
        <a:xfrm>
          <a:off x="7473375" y="71046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IT Network Coordinator</a:t>
          </a:r>
        </a:p>
      </dsp:txBody>
      <dsp:txXfrm>
        <a:off x="7473375" y="710462"/>
        <a:ext cx="998545" cy="499272"/>
      </dsp:txXfrm>
    </dsp:sp>
    <dsp:sp modelId="{80E1B3FC-A4B4-4DAE-8B46-3CD8BA7290E7}">
      <dsp:nvSpPr>
        <dsp:cNvPr id="0" name=""/>
        <dsp:cNvSpPr/>
      </dsp:nvSpPr>
      <dsp:spPr>
        <a:xfrm>
          <a:off x="7723012" y="141943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IT Network Coordinator</a:t>
          </a:r>
        </a:p>
      </dsp:txBody>
      <dsp:txXfrm>
        <a:off x="7723012" y="1419430"/>
        <a:ext cx="998545" cy="499272"/>
      </dsp:txXfrm>
    </dsp:sp>
    <dsp:sp modelId="{7A719CEE-7DB1-4C7B-8626-290A8107B68F}">
      <dsp:nvSpPr>
        <dsp:cNvPr id="0" name=""/>
        <dsp:cNvSpPr/>
      </dsp:nvSpPr>
      <dsp:spPr>
        <a:xfrm>
          <a:off x="8681616" y="71046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Administrative     Assist.</a:t>
          </a:r>
        </a:p>
      </dsp:txBody>
      <dsp:txXfrm>
        <a:off x="8681616" y="710462"/>
        <a:ext cx="998545" cy="499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8ABE9-1466-425D-8C2F-1091D979D466}">
      <dsp:nvSpPr>
        <dsp:cNvPr id="0" name=""/>
        <dsp:cNvSpPr/>
      </dsp:nvSpPr>
      <dsp:spPr>
        <a:xfrm>
          <a:off x="7795406" y="500767"/>
          <a:ext cx="1385482" cy="209694"/>
        </a:xfrm>
        <a:custGeom>
          <a:avLst/>
          <a:gdLst/>
          <a:ahLst/>
          <a:cxnLst/>
          <a:rect l="0" t="0" r="0" b="0"/>
          <a:pathLst>
            <a:path>
              <a:moveTo>
                <a:pt x="0" y="0"/>
              </a:moveTo>
              <a:lnTo>
                <a:pt x="0" y="104847"/>
              </a:lnTo>
              <a:lnTo>
                <a:pt x="1385482" y="104847"/>
              </a:lnTo>
              <a:lnTo>
                <a:pt x="1385482" y="20969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CA91A0-0186-4093-832F-65142E7C6BE0}">
      <dsp:nvSpPr>
        <dsp:cNvPr id="0" name=""/>
        <dsp:cNvSpPr/>
      </dsp:nvSpPr>
      <dsp:spPr>
        <a:xfrm>
          <a:off x="7573230" y="120973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E2B8FF-C384-4122-A9AE-510A89A794FB}">
      <dsp:nvSpPr>
        <dsp:cNvPr id="0" name=""/>
        <dsp:cNvSpPr/>
      </dsp:nvSpPr>
      <dsp:spPr>
        <a:xfrm>
          <a:off x="7795406" y="500767"/>
          <a:ext cx="177241" cy="209694"/>
        </a:xfrm>
        <a:custGeom>
          <a:avLst/>
          <a:gdLst/>
          <a:ahLst/>
          <a:cxnLst/>
          <a:rect l="0" t="0" r="0" b="0"/>
          <a:pathLst>
            <a:path>
              <a:moveTo>
                <a:pt x="0" y="0"/>
              </a:moveTo>
              <a:lnTo>
                <a:pt x="0" y="104847"/>
              </a:lnTo>
              <a:lnTo>
                <a:pt x="177241" y="104847"/>
              </a:lnTo>
              <a:lnTo>
                <a:pt x="177241" y="20969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91CD41-33E4-401A-A257-C056898F1596}">
      <dsp:nvSpPr>
        <dsp:cNvPr id="0" name=""/>
        <dsp:cNvSpPr/>
      </dsp:nvSpPr>
      <dsp:spPr>
        <a:xfrm>
          <a:off x="7014044" y="1918703"/>
          <a:ext cx="1208240" cy="209694"/>
        </a:xfrm>
        <a:custGeom>
          <a:avLst/>
          <a:gdLst/>
          <a:ahLst/>
          <a:cxnLst/>
          <a:rect l="0" t="0" r="0" b="0"/>
          <a:pathLst>
            <a:path>
              <a:moveTo>
                <a:pt x="0" y="0"/>
              </a:moveTo>
              <a:lnTo>
                <a:pt x="0" y="104847"/>
              </a:lnTo>
              <a:lnTo>
                <a:pt x="1208240" y="104847"/>
              </a:lnTo>
              <a:lnTo>
                <a:pt x="120824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D248C5-DEF9-45D0-B586-A96E5113F2CD}">
      <dsp:nvSpPr>
        <dsp:cNvPr id="0" name=""/>
        <dsp:cNvSpPr/>
      </dsp:nvSpPr>
      <dsp:spPr>
        <a:xfrm>
          <a:off x="8426987"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CA6606-957D-434A-B0EA-4C90359F65B7}">
      <dsp:nvSpPr>
        <dsp:cNvPr id="0" name=""/>
        <dsp:cNvSpPr/>
      </dsp:nvSpPr>
      <dsp:spPr>
        <a:xfrm>
          <a:off x="8426987"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6F0FBBB-A5CC-4C4C-A0EB-7D68BF8177A7}">
      <dsp:nvSpPr>
        <dsp:cNvPr id="0" name=""/>
        <dsp:cNvSpPr/>
      </dsp:nvSpPr>
      <dsp:spPr>
        <a:xfrm>
          <a:off x="8780685"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164CACF-A463-43BD-AE47-5BC694CF1A60}">
      <dsp:nvSpPr>
        <dsp:cNvPr id="0" name=""/>
        <dsp:cNvSpPr/>
      </dsp:nvSpPr>
      <dsp:spPr>
        <a:xfrm>
          <a:off x="7014044" y="2627670"/>
          <a:ext cx="1812360" cy="209694"/>
        </a:xfrm>
        <a:custGeom>
          <a:avLst/>
          <a:gdLst/>
          <a:ahLst/>
          <a:cxnLst/>
          <a:rect l="0" t="0" r="0" b="0"/>
          <a:pathLst>
            <a:path>
              <a:moveTo>
                <a:pt x="0" y="0"/>
              </a:moveTo>
              <a:lnTo>
                <a:pt x="0" y="104847"/>
              </a:lnTo>
              <a:lnTo>
                <a:pt x="1812360" y="104847"/>
              </a:lnTo>
              <a:lnTo>
                <a:pt x="181236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5465CEF-35AA-44DB-AF3C-1323137E00B5}">
      <dsp:nvSpPr>
        <dsp:cNvPr id="0" name=""/>
        <dsp:cNvSpPr/>
      </dsp:nvSpPr>
      <dsp:spPr>
        <a:xfrm>
          <a:off x="7218746"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AFCDE1-7DD6-4CC4-A78F-63A39065EAF4}">
      <dsp:nvSpPr>
        <dsp:cNvPr id="0" name=""/>
        <dsp:cNvSpPr/>
      </dsp:nvSpPr>
      <dsp:spPr>
        <a:xfrm>
          <a:off x="7218746"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773D16-5062-4B14-AD83-9E3DFE677306}">
      <dsp:nvSpPr>
        <dsp:cNvPr id="0" name=""/>
        <dsp:cNvSpPr/>
      </dsp:nvSpPr>
      <dsp:spPr>
        <a:xfrm>
          <a:off x="7572444"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3EA24-76C3-47B0-870A-9EAF83F03B25}">
      <dsp:nvSpPr>
        <dsp:cNvPr id="0" name=""/>
        <dsp:cNvSpPr/>
      </dsp:nvSpPr>
      <dsp:spPr>
        <a:xfrm>
          <a:off x="7014044" y="2627670"/>
          <a:ext cx="604120" cy="209694"/>
        </a:xfrm>
        <a:custGeom>
          <a:avLst/>
          <a:gdLst/>
          <a:ahLst/>
          <a:cxnLst/>
          <a:rect l="0" t="0" r="0" b="0"/>
          <a:pathLst>
            <a:path>
              <a:moveTo>
                <a:pt x="0" y="0"/>
              </a:moveTo>
              <a:lnTo>
                <a:pt x="0" y="104847"/>
              </a:lnTo>
              <a:lnTo>
                <a:pt x="604120" y="104847"/>
              </a:lnTo>
              <a:lnTo>
                <a:pt x="6041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BBF3B4-3805-4023-B283-0E07D9661132}">
      <dsp:nvSpPr>
        <dsp:cNvPr id="0" name=""/>
        <dsp:cNvSpPr/>
      </dsp:nvSpPr>
      <dsp:spPr>
        <a:xfrm>
          <a:off x="6010505"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B85E334-5A59-44D1-A0CC-D6668D4E1E05}">
      <dsp:nvSpPr>
        <dsp:cNvPr id="0" name=""/>
        <dsp:cNvSpPr/>
      </dsp:nvSpPr>
      <dsp:spPr>
        <a:xfrm>
          <a:off x="6010505"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A94D1E-6D06-433F-8043-A2F04E7A6EC5}">
      <dsp:nvSpPr>
        <dsp:cNvPr id="0" name=""/>
        <dsp:cNvSpPr/>
      </dsp:nvSpPr>
      <dsp:spPr>
        <a:xfrm>
          <a:off x="6364204"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B1429D-2D49-42FA-88BB-ED7CB97CD712}">
      <dsp:nvSpPr>
        <dsp:cNvPr id="0" name=""/>
        <dsp:cNvSpPr/>
      </dsp:nvSpPr>
      <dsp:spPr>
        <a:xfrm>
          <a:off x="6409924" y="2627670"/>
          <a:ext cx="604120" cy="209694"/>
        </a:xfrm>
        <a:custGeom>
          <a:avLst/>
          <a:gdLst/>
          <a:ahLst/>
          <a:cxnLst/>
          <a:rect l="0" t="0" r="0" b="0"/>
          <a:pathLst>
            <a:path>
              <a:moveTo>
                <a:pt x="604120" y="0"/>
              </a:moveTo>
              <a:lnTo>
                <a:pt x="60412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A2D4316-2CF6-4CFD-B216-33D89F4A5206}">
      <dsp:nvSpPr>
        <dsp:cNvPr id="0" name=""/>
        <dsp:cNvSpPr/>
      </dsp:nvSpPr>
      <dsp:spPr>
        <a:xfrm>
          <a:off x="4802265" y="4045605"/>
          <a:ext cx="149781" cy="1168298"/>
        </a:xfrm>
        <a:custGeom>
          <a:avLst/>
          <a:gdLst/>
          <a:ahLst/>
          <a:cxnLst/>
          <a:rect l="0" t="0" r="0" b="0"/>
          <a:pathLst>
            <a:path>
              <a:moveTo>
                <a:pt x="0" y="0"/>
              </a:moveTo>
              <a:lnTo>
                <a:pt x="0" y="1168298"/>
              </a:lnTo>
              <a:lnTo>
                <a:pt x="149781" y="1168298"/>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C8115E-5F7C-41B7-97FB-3413E9A5D675}">
      <dsp:nvSpPr>
        <dsp:cNvPr id="0" name=""/>
        <dsp:cNvSpPr/>
      </dsp:nvSpPr>
      <dsp:spPr>
        <a:xfrm>
          <a:off x="4802265" y="4045605"/>
          <a:ext cx="149781" cy="459331"/>
        </a:xfrm>
        <a:custGeom>
          <a:avLst/>
          <a:gdLst/>
          <a:ahLst/>
          <a:cxnLst/>
          <a:rect l="0" t="0" r="0" b="0"/>
          <a:pathLst>
            <a:path>
              <a:moveTo>
                <a:pt x="0" y="0"/>
              </a:moveTo>
              <a:lnTo>
                <a:pt x="0" y="459331"/>
              </a:lnTo>
              <a:lnTo>
                <a:pt x="149781" y="459331"/>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2C450BC-0C05-4917-81FF-6DDAA81AD193}">
      <dsp:nvSpPr>
        <dsp:cNvPr id="0" name=""/>
        <dsp:cNvSpPr/>
      </dsp:nvSpPr>
      <dsp:spPr>
        <a:xfrm>
          <a:off x="5155963" y="3336638"/>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85739B8-34D2-47AC-98D2-B5037C7CDBB9}">
      <dsp:nvSpPr>
        <dsp:cNvPr id="0" name=""/>
        <dsp:cNvSpPr/>
      </dsp:nvSpPr>
      <dsp:spPr>
        <a:xfrm>
          <a:off x="5201683" y="2627670"/>
          <a:ext cx="1812360" cy="209694"/>
        </a:xfrm>
        <a:custGeom>
          <a:avLst/>
          <a:gdLst/>
          <a:ahLst/>
          <a:cxnLst/>
          <a:rect l="0" t="0" r="0" b="0"/>
          <a:pathLst>
            <a:path>
              <a:moveTo>
                <a:pt x="1812360" y="0"/>
              </a:moveTo>
              <a:lnTo>
                <a:pt x="181236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5EC0F3-4EFB-4920-BB25-5ABDC2B9CA8E}">
      <dsp:nvSpPr>
        <dsp:cNvPr id="0" name=""/>
        <dsp:cNvSpPr/>
      </dsp:nvSpPr>
      <dsp:spPr>
        <a:xfrm>
          <a:off x="6968324" y="1918703"/>
          <a:ext cx="91440" cy="209694"/>
        </a:xfrm>
        <a:custGeom>
          <a:avLst/>
          <a:gdLst/>
          <a:ahLst/>
          <a:cxnLst/>
          <a:rect l="0" t="0" r="0" b="0"/>
          <a:pathLst>
            <a:path>
              <a:moveTo>
                <a:pt x="45720" y="0"/>
              </a:moveTo>
              <a:lnTo>
                <a:pt x="457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B33DFF-1AB8-4F63-B8D0-2A84FE68A52B}">
      <dsp:nvSpPr>
        <dsp:cNvPr id="0" name=""/>
        <dsp:cNvSpPr/>
      </dsp:nvSpPr>
      <dsp:spPr>
        <a:xfrm>
          <a:off x="5805803" y="1918703"/>
          <a:ext cx="1208240" cy="209694"/>
        </a:xfrm>
        <a:custGeom>
          <a:avLst/>
          <a:gdLst/>
          <a:ahLst/>
          <a:cxnLst/>
          <a:rect l="0" t="0" r="0" b="0"/>
          <a:pathLst>
            <a:path>
              <a:moveTo>
                <a:pt x="1208240" y="0"/>
              </a:moveTo>
              <a:lnTo>
                <a:pt x="120824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5F549D-C79D-46F0-BD39-513C3B5FC822}">
      <dsp:nvSpPr>
        <dsp:cNvPr id="0" name=""/>
        <dsp:cNvSpPr/>
      </dsp:nvSpPr>
      <dsp:spPr>
        <a:xfrm>
          <a:off x="6409924" y="1209735"/>
          <a:ext cx="604120" cy="209694"/>
        </a:xfrm>
        <a:custGeom>
          <a:avLst/>
          <a:gdLst/>
          <a:ahLst/>
          <a:cxnLst/>
          <a:rect l="0" t="0" r="0" b="0"/>
          <a:pathLst>
            <a:path>
              <a:moveTo>
                <a:pt x="0" y="0"/>
              </a:moveTo>
              <a:lnTo>
                <a:pt x="0" y="104847"/>
              </a:lnTo>
              <a:lnTo>
                <a:pt x="604120" y="104847"/>
              </a:lnTo>
              <a:lnTo>
                <a:pt x="60412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F2BE96-8194-4242-9420-7EB1170824F5}">
      <dsp:nvSpPr>
        <dsp:cNvPr id="0" name=""/>
        <dsp:cNvSpPr/>
      </dsp:nvSpPr>
      <dsp:spPr>
        <a:xfrm>
          <a:off x="5805803" y="1209735"/>
          <a:ext cx="604120" cy="209694"/>
        </a:xfrm>
        <a:custGeom>
          <a:avLst/>
          <a:gdLst/>
          <a:ahLst/>
          <a:cxnLst/>
          <a:rect l="0" t="0" r="0" b="0"/>
          <a:pathLst>
            <a:path>
              <a:moveTo>
                <a:pt x="604120" y="0"/>
              </a:moveTo>
              <a:lnTo>
                <a:pt x="604120" y="104847"/>
              </a:lnTo>
              <a:lnTo>
                <a:pt x="0" y="104847"/>
              </a:lnTo>
              <a:lnTo>
                <a:pt x="0" y="209694"/>
              </a:lnTo>
            </a:path>
          </a:pathLst>
        </a:custGeom>
        <a:noFill/>
        <a:ln w="127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BF8B80-B4BA-4E02-9DA4-8A9C6D9BEAA2}">
      <dsp:nvSpPr>
        <dsp:cNvPr id="0" name=""/>
        <dsp:cNvSpPr/>
      </dsp:nvSpPr>
      <dsp:spPr>
        <a:xfrm>
          <a:off x="6409924" y="500767"/>
          <a:ext cx="1385482" cy="209694"/>
        </a:xfrm>
        <a:custGeom>
          <a:avLst/>
          <a:gdLst/>
          <a:ahLst/>
          <a:cxnLst/>
          <a:rect l="0" t="0" r="0" b="0"/>
          <a:pathLst>
            <a:path>
              <a:moveTo>
                <a:pt x="1385482" y="0"/>
              </a:moveTo>
              <a:lnTo>
                <a:pt x="1385482" y="104847"/>
              </a:lnTo>
              <a:lnTo>
                <a:pt x="0" y="104847"/>
              </a:lnTo>
              <a:lnTo>
                <a:pt x="0" y="209694"/>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DC7B53-EC3F-48CF-8AE7-7D18F6EC3283}">
      <dsp:nvSpPr>
        <dsp:cNvPr id="0" name=""/>
        <dsp:cNvSpPr/>
      </dsp:nvSpPr>
      <dsp:spPr>
        <a:xfrm>
          <a:off x="7296133" y="1494"/>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Director of Communications</a:t>
          </a:r>
        </a:p>
      </dsp:txBody>
      <dsp:txXfrm>
        <a:off x="7296133" y="1494"/>
        <a:ext cx="998545" cy="499272"/>
      </dsp:txXfrm>
    </dsp:sp>
    <dsp:sp modelId="{D6F1C727-8E39-46FA-98EC-2A9DE2F70574}">
      <dsp:nvSpPr>
        <dsp:cNvPr id="0" name=""/>
        <dsp:cNvSpPr/>
      </dsp:nvSpPr>
      <dsp:spPr>
        <a:xfrm>
          <a:off x="5910651" y="71046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Assistant Director of Communications</a:t>
          </a:r>
        </a:p>
      </dsp:txBody>
      <dsp:txXfrm>
        <a:off x="5910651" y="710462"/>
        <a:ext cx="998545" cy="499272"/>
      </dsp:txXfrm>
    </dsp:sp>
    <dsp:sp modelId="{BB245ADB-8894-4EAA-9618-B643F2493D09}">
      <dsp:nvSpPr>
        <dsp:cNvPr id="0" name=""/>
        <dsp:cNvSpPr/>
      </dsp:nvSpPr>
      <dsp:spPr>
        <a:xfrm>
          <a:off x="5306531" y="141943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Interoperability Coordinator</a:t>
          </a:r>
        </a:p>
      </dsp:txBody>
      <dsp:txXfrm>
        <a:off x="5306531" y="1419430"/>
        <a:ext cx="998545" cy="499272"/>
      </dsp:txXfrm>
    </dsp:sp>
    <dsp:sp modelId="{839CD78A-8179-49B6-BCAE-2D63C395B66F}">
      <dsp:nvSpPr>
        <dsp:cNvPr id="0" name=""/>
        <dsp:cNvSpPr/>
      </dsp:nvSpPr>
      <dsp:spPr>
        <a:xfrm>
          <a:off x="6514771" y="141943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Deputy Director of Communications</a:t>
          </a:r>
        </a:p>
      </dsp:txBody>
      <dsp:txXfrm>
        <a:off x="6514771" y="1419430"/>
        <a:ext cx="998545" cy="499272"/>
      </dsp:txXfrm>
    </dsp:sp>
    <dsp:sp modelId="{60609662-90FE-4776-A6AC-CADE9E38BD3F}">
      <dsp:nvSpPr>
        <dsp:cNvPr id="0" name=""/>
        <dsp:cNvSpPr/>
      </dsp:nvSpPr>
      <dsp:spPr>
        <a:xfrm>
          <a:off x="5306531" y="2128397"/>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QA/QI Analyst</a:t>
          </a:r>
        </a:p>
      </dsp:txBody>
      <dsp:txXfrm>
        <a:off x="5306531" y="2128397"/>
        <a:ext cx="998545" cy="499272"/>
      </dsp:txXfrm>
    </dsp:sp>
    <dsp:sp modelId="{FFF47C56-4439-4306-B66F-262F86EED2F8}">
      <dsp:nvSpPr>
        <dsp:cNvPr id="0" name=""/>
        <dsp:cNvSpPr/>
      </dsp:nvSpPr>
      <dsp:spPr>
        <a:xfrm>
          <a:off x="6514771" y="2128397"/>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Operations Manager</a:t>
          </a:r>
        </a:p>
      </dsp:txBody>
      <dsp:txXfrm>
        <a:off x="6514771" y="2128397"/>
        <a:ext cx="998545" cy="499272"/>
      </dsp:txXfrm>
    </dsp:sp>
    <dsp:sp modelId="{F22C2B02-AEC2-4CC6-ADE6-3474AC94E010}">
      <dsp:nvSpPr>
        <dsp:cNvPr id="0" name=""/>
        <dsp:cNvSpPr/>
      </dsp:nvSpPr>
      <dsp:spPr>
        <a:xfrm>
          <a:off x="4702410"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A Supervisor</a:t>
          </a:r>
        </a:p>
      </dsp:txBody>
      <dsp:txXfrm>
        <a:off x="4702410" y="2837365"/>
        <a:ext cx="998545" cy="499272"/>
      </dsp:txXfrm>
    </dsp:sp>
    <dsp:sp modelId="{2D77AA71-A423-4587-A755-3A4D8D8DF10F}">
      <dsp:nvSpPr>
        <dsp:cNvPr id="0" name=""/>
        <dsp:cNvSpPr/>
      </dsp:nvSpPr>
      <dsp:spPr>
        <a:xfrm>
          <a:off x="4702410"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4702410" y="3546332"/>
        <a:ext cx="998545" cy="499272"/>
      </dsp:txXfrm>
    </dsp:sp>
    <dsp:sp modelId="{9B440796-DF31-44F8-ADAC-846E98FBF17D}">
      <dsp:nvSpPr>
        <dsp:cNvPr id="0" name=""/>
        <dsp:cNvSpPr/>
      </dsp:nvSpPr>
      <dsp:spPr>
        <a:xfrm>
          <a:off x="4952047"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11 per group</a:t>
          </a:r>
        </a:p>
      </dsp:txBody>
      <dsp:txXfrm>
        <a:off x="4952047" y="4255300"/>
        <a:ext cx="998545" cy="499272"/>
      </dsp:txXfrm>
    </dsp:sp>
    <dsp:sp modelId="{98C7EC0F-650E-4978-AC00-AF2C0F30C941}">
      <dsp:nvSpPr>
        <dsp:cNvPr id="0" name=""/>
        <dsp:cNvSpPr/>
      </dsp:nvSpPr>
      <dsp:spPr>
        <a:xfrm>
          <a:off x="4952047"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4952047" y="4964268"/>
        <a:ext cx="998545" cy="499272"/>
      </dsp:txXfrm>
    </dsp:sp>
    <dsp:sp modelId="{A4E7A3A9-F02B-48D5-8E69-3EE0587035B7}">
      <dsp:nvSpPr>
        <dsp:cNvPr id="0" name=""/>
        <dsp:cNvSpPr/>
      </dsp:nvSpPr>
      <dsp:spPr>
        <a:xfrm>
          <a:off x="5910651"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B Supervisor</a:t>
          </a:r>
        </a:p>
      </dsp:txBody>
      <dsp:txXfrm>
        <a:off x="5910651" y="2837365"/>
        <a:ext cx="998545" cy="499272"/>
      </dsp:txXfrm>
    </dsp:sp>
    <dsp:sp modelId="{C0CC517E-3B54-4EF5-94CD-9FEC468FCFC5}">
      <dsp:nvSpPr>
        <dsp:cNvPr id="0" name=""/>
        <dsp:cNvSpPr/>
      </dsp:nvSpPr>
      <dsp:spPr>
        <a:xfrm>
          <a:off x="5910651"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5910651" y="3546332"/>
        <a:ext cx="998545" cy="499272"/>
      </dsp:txXfrm>
    </dsp:sp>
    <dsp:sp modelId="{32C6786F-E115-4BE5-9D98-E0E90293804D}">
      <dsp:nvSpPr>
        <dsp:cNvPr id="0" name=""/>
        <dsp:cNvSpPr/>
      </dsp:nvSpPr>
      <dsp:spPr>
        <a:xfrm>
          <a:off x="6160287"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11 per group </a:t>
          </a:r>
        </a:p>
      </dsp:txBody>
      <dsp:txXfrm>
        <a:off x="6160287" y="4255300"/>
        <a:ext cx="998545" cy="499272"/>
      </dsp:txXfrm>
    </dsp:sp>
    <dsp:sp modelId="{1947CAB5-D8C1-4C2F-937B-5F13C7AC0839}">
      <dsp:nvSpPr>
        <dsp:cNvPr id="0" name=""/>
        <dsp:cNvSpPr/>
      </dsp:nvSpPr>
      <dsp:spPr>
        <a:xfrm>
          <a:off x="6160287"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6160287" y="4964268"/>
        <a:ext cx="998545" cy="499272"/>
      </dsp:txXfrm>
    </dsp:sp>
    <dsp:sp modelId="{30BAF8D8-01DA-4154-BDFE-A58AE00C7025}">
      <dsp:nvSpPr>
        <dsp:cNvPr id="0" name=""/>
        <dsp:cNvSpPr/>
      </dsp:nvSpPr>
      <dsp:spPr>
        <a:xfrm>
          <a:off x="7118891"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C Supervisor</a:t>
          </a:r>
        </a:p>
      </dsp:txBody>
      <dsp:txXfrm>
        <a:off x="7118891" y="2837365"/>
        <a:ext cx="998545" cy="499272"/>
      </dsp:txXfrm>
    </dsp:sp>
    <dsp:sp modelId="{97B01C7B-E490-4256-B1F6-59B999D8F192}">
      <dsp:nvSpPr>
        <dsp:cNvPr id="0" name=""/>
        <dsp:cNvSpPr/>
      </dsp:nvSpPr>
      <dsp:spPr>
        <a:xfrm>
          <a:off x="7118891"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7118891" y="3546332"/>
        <a:ext cx="998545" cy="499272"/>
      </dsp:txXfrm>
    </dsp:sp>
    <dsp:sp modelId="{27F9FAAE-9988-4D36-87F0-A5C73A5695FA}">
      <dsp:nvSpPr>
        <dsp:cNvPr id="0" name=""/>
        <dsp:cNvSpPr/>
      </dsp:nvSpPr>
      <dsp:spPr>
        <a:xfrm>
          <a:off x="7368528"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11 per group</a:t>
          </a:r>
        </a:p>
      </dsp:txBody>
      <dsp:txXfrm>
        <a:off x="7368528" y="4255300"/>
        <a:ext cx="998545" cy="499272"/>
      </dsp:txXfrm>
    </dsp:sp>
    <dsp:sp modelId="{FB2BF59C-70DD-4F5B-BAB9-76DDA6604841}">
      <dsp:nvSpPr>
        <dsp:cNvPr id="0" name=""/>
        <dsp:cNvSpPr/>
      </dsp:nvSpPr>
      <dsp:spPr>
        <a:xfrm>
          <a:off x="7368528"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7368528" y="4964268"/>
        <a:ext cx="998545" cy="499272"/>
      </dsp:txXfrm>
    </dsp:sp>
    <dsp:sp modelId="{EF768973-4689-481F-9770-66CCE6D04F9E}">
      <dsp:nvSpPr>
        <dsp:cNvPr id="0" name=""/>
        <dsp:cNvSpPr/>
      </dsp:nvSpPr>
      <dsp:spPr>
        <a:xfrm>
          <a:off x="8327132" y="2837365"/>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Group D Supervisor</a:t>
          </a:r>
        </a:p>
      </dsp:txBody>
      <dsp:txXfrm>
        <a:off x="8327132" y="2837365"/>
        <a:ext cx="998545" cy="499272"/>
      </dsp:txXfrm>
    </dsp:sp>
    <dsp:sp modelId="{5705AF5F-F1FD-44DF-9907-618F8DB25AAA}">
      <dsp:nvSpPr>
        <dsp:cNvPr id="0" name=""/>
        <dsp:cNvSpPr/>
      </dsp:nvSpPr>
      <dsp:spPr>
        <a:xfrm>
          <a:off x="8327132" y="354633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Lead Telecommunicator 1-2 per group</a:t>
          </a:r>
        </a:p>
      </dsp:txBody>
      <dsp:txXfrm>
        <a:off x="8327132" y="3546332"/>
        <a:ext cx="998545" cy="499272"/>
      </dsp:txXfrm>
    </dsp:sp>
    <dsp:sp modelId="{E11A9001-11B7-4844-901A-C60732557776}">
      <dsp:nvSpPr>
        <dsp:cNvPr id="0" name=""/>
        <dsp:cNvSpPr/>
      </dsp:nvSpPr>
      <dsp:spPr>
        <a:xfrm>
          <a:off x="8576769" y="425530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Telecomm             11 per group </a:t>
          </a:r>
        </a:p>
      </dsp:txBody>
      <dsp:txXfrm>
        <a:off x="8576769" y="4255300"/>
        <a:ext cx="998545" cy="499272"/>
      </dsp:txXfrm>
    </dsp:sp>
    <dsp:sp modelId="{B5987D51-85D7-4B4D-AA0C-978A6DB6B6D4}">
      <dsp:nvSpPr>
        <dsp:cNvPr id="0" name=""/>
        <dsp:cNvSpPr/>
      </dsp:nvSpPr>
      <dsp:spPr>
        <a:xfrm>
          <a:off x="8576769" y="4964268"/>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Telecomm               1 per shift 8-4 &amp; 4-12</a:t>
          </a:r>
        </a:p>
      </dsp:txBody>
      <dsp:txXfrm>
        <a:off x="8576769" y="4964268"/>
        <a:ext cx="998545" cy="499272"/>
      </dsp:txXfrm>
    </dsp:sp>
    <dsp:sp modelId="{6A3BE882-2F63-4E1B-9D05-5AB4B22A4694}">
      <dsp:nvSpPr>
        <dsp:cNvPr id="0" name=""/>
        <dsp:cNvSpPr/>
      </dsp:nvSpPr>
      <dsp:spPr>
        <a:xfrm>
          <a:off x="7723012" y="2128397"/>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Training Coordinator</a:t>
          </a:r>
        </a:p>
      </dsp:txBody>
      <dsp:txXfrm>
        <a:off x="7723012" y="2128397"/>
        <a:ext cx="998545" cy="499272"/>
      </dsp:txXfrm>
    </dsp:sp>
    <dsp:sp modelId="{93A2C29E-DE9D-4AA9-A040-13E3E061A143}">
      <dsp:nvSpPr>
        <dsp:cNvPr id="0" name=""/>
        <dsp:cNvSpPr/>
      </dsp:nvSpPr>
      <dsp:spPr>
        <a:xfrm>
          <a:off x="7473375" y="71046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IT Network Coordinator</a:t>
          </a:r>
        </a:p>
      </dsp:txBody>
      <dsp:txXfrm>
        <a:off x="7473375" y="710462"/>
        <a:ext cx="998545" cy="499272"/>
      </dsp:txXfrm>
    </dsp:sp>
    <dsp:sp modelId="{80E1B3FC-A4B4-4DAE-8B46-3CD8BA7290E7}">
      <dsp:nvSpPr>
        <dsp:cNvPr id="0" name=""/>
        <dsp:cNvSpPr/>
      </dsp:nvSpPr>
      <dsp:spPr>
        <a:xfrm>
          <a:off x="7723012" y="1419430"/>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PT IT Network Coordinator</a:t>
          </a:r>
        </a:p>
      </dsp:txBody>
      <dsp:txXfrm>
        <a:off x="7723012" y="1419430"/>
        <a:ext cx="998545" cy="499272"/>
      </dsp:txXfrm>
    </dsp:sp>
    <dsp:sp modelId="{7A719CEE-7DB1-4C7B-8626-290A8107B68F}">
      <dsp:nvSpPr>
        <dsp:cNvPr id="0" name=""/>
        <dsp:cNvSpPr/>
      </dsp:nvSpPr>
      <dsp:spPr>
        <a:xfrm>
          <a:off x="8681616" y="710462"/>
          <a:ext cx="998545" cy="499272"/>
        </a:xfrm>
        <a:prstGeom prst="rect">
          <a:avLst/>
        </a:prstGeom>
        <a:solidFill>
          <a:schemeClr val="accent1">
            <a:hueOff val="0"/>
            <a:satOff val="0"/>
            <a:lumOff val="0"/>
            <a:alphaOff val="0"/>
          </a:schemeClr>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0070C0"/>
              </a:solidFill>
            </a:rPr>
            <a:t>FT Administrative     Assist.</a:t>
          </a:r>
        </a:p>
      </dsp:txBody>
      <dsp:txXfrm>
        <a:off x="8681616" y="710462"/>
        <a:ext cx="998545" cy="4992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27611-7D64-46F0-B536-CFC23C255B52}"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475B8-5887-4688-BD54-ECBDF852D4DB}" type="slidenum">
              <a:rPr lang="en-US" smtClean="0"/>
              <a:t>‹#›</a:t>
            </a:fld>
            <a:endParaRPr lang="en-US"/>
          </a:p>
        </p:txBody>
      </p:sp>
    </p:spTree>
    <p:extLst>
      <p:ext uri="{BB962C8B-B14F-4D97-AF65-F5344CB8AC3E}">
        <p14:creationId xmlns:p14="http://schemas.microsoft.com/office/powerpoint/2010/main" val="100699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3E302C-B6A5-4882-B438-CE94EC216A98}" type="datetime1">
              <a:rPr lang="en-US" smtClean="0"/>
              <a:t>2/15/2024</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6728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1457A-E640-4A82-9029-E18A76B819BD}" type="datetime1">
              <a:rPr lang="en-US" smtClean="0"/>
              <a:t>2/15/2024</a:t>
            </a:fld>
            <a:endParaRPr lang="en-US"/>
          </a:p>
        </p:txBody>
      </p:sp>
      <p:sp>
        <p:nvSpPr>
          <p:cNvPr id="6" name="Footer Placeholder 5"/>
          <p:cNvSpPr>
            <a:spLocks noGrp="1"/>
          </p:cNvSpPr>
          <p:nvPr>
            <p:ph type="ftr" sz="quarter" idx="11"/>
          </p:nvPr>
        </p:nvSpPr>
        <p:spPr/>
        <p:txBody>
          <a:bodyPr/>
          <a:lstStyle/>
          <a:p>
            <a:r>
              <a:rPr lang="en-US"/>
              <a:t>FY25 Select Board and FinCom Budget Presentation</a:t>
            </a:r>
          </a:p>
        </p:txBody>
      </p:sp>
      <p:sp>
        <p:nvSpPr>
          <p:cNvPr id="7" name="Slide Number Placeholder 6"/>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3136689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E89E89-E563-4888-A8B2-34803C49FE58}"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64694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F1D61-8F14-4C3B-BB16-9905545B1E9E}"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240396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642F1-847A-49BD-8C66-AE5245A23545}"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82097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184127-4BEF-4439-A737-C420815CF7E6}"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410118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CE5DB-5752-49B2-9E89-E0508DE385A1}"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24116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51EB1-F848-467B-BCCC-06065E94503B}"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5261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511CF3-E0C4-41E5-A801-35AA0044C44D}"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29342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E84CDA-260B-4E25-ADA2-19D1017B0380}"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a:xfrm>
            <a:off x="10951856" y="5867131"/>
            <a:ext cx="551167" cy="365125"/>
          </a:xfrm>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382976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13BC8A-E461-4711-BBF6-E37E50962209}" type="datetime1">
              <a:rPr lang="en-US" smtClean="0"/>
              <a:t>2/15/2024</a:t>
            </a:fld>
            <a:endParaRPr lang="en-US"/>
          </a:p>
        </p:txBody>
      </p:sp>
      <p:sp>
        <p:nvSpPr>
          <p:cNvPr id="5" name="Footer Placeholder 4"/>
          <p:cNvSpPr>
            <a:spLocks noGrp="1"/>
          </p:cNvSpPr>
          <p:nvPr>
            <p:ph type="ftr" sz="quarter" idx="11"/>
          </p:nvPr>
        </p:nvSpPr>
        <p:spPr/>
        <p:txBody>
          <a:bodyPr/>
          <a:lstStyle/>
          <a:p>
            <a:r>
              <a:rPr lang="en-US"/>
              <a:t>FY25 Select Board and FinCom Budget Presentation</a:t>
            </a:r>
          </a:p>
        </p:txBody>
      </p:sp>
      <p:sp>
        <p:nvSpPr>
          <p:cNvPr id="6" name="Slide Number Placeholder 5"/>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75770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A41869-E537-4007-BDE6-468D44A2C294}" type="datetime1">
              <a:rPr lang="en-US" smtClean="0"/>
              <a:t>2/15/2024</a:t>
            </a:fld>
            <a:endParaRPr lang="en-US"/>
          </a:p>
        </p:txBody>
      </p:sp>
      <p:sp>
        <p:nvSpPr>
          <p:cNvPr id="6" name="Footer Placeholder 5"/>
          <p:cNvSpPr>
            <a:spLocks noGrp="1"/>
          </p:cNvSpPr>
          <p:nvPr>
            <p:ph type="ftr" sz="quarter" idx="11"/>
          </p:nvPr>
        </p:nvSpPr>
        <p:spPr/>
        <p:txBody>
          <a:bodyPr/>
          <a:lstStyle/>
          <a:p>
            <a:r>
              <a:rPr lang="en-US"/>
              <a:t>FY25 Select Board and FinCom Budget Presentation</a:t>
            </a:r>
          </a:p>
        </p:txBody>
      </p:sp>
      <p:sp>
        <p:nvSpPr>
          <p:cNvPr id="7" name="Slide Number Placeholder 6"/>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341481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102800-A0D9-4A63-B8FE-0D17BDE5D648}" type="datetime1">
              <a:rPr lang="en-US" smtClean="0"/>
              <a:t>2/15/2024</a:t>
            </a:fld>
            <a:endParaRPr lang="en-US"/>
          </a:p>
        </p:txBody>
      </p:sp>
      <p:sp>
        <p:nvSpPr>
          <p:cNvPr id="8" name="Footer Placeholder 7"/>
          <p:cNvSpPr>
            <a:spLocks noGrp="1"/>
          </p:cNvSpPr>
          <p:nvPr>
            <p:ph type="ftr" sz="quarter" idx="11"/>
          </p:nvPr>
        </p:nvSpPr>
        <p:spPr/>
        <p:txBody>
          <a:bodyPr/>
          <a:lstStyle/>
          <a:p>
            <a:r>
              <a:rPr lang="en-US"/>
              <a:t>FY25 Select Board and FinCom Budget Presentation</a:t>
            </a:r>
          </a:p>
        </p:txBody>
      </p:sp>
      <p:sp>
        <p:nvSpPr>
          <p:cNvPr id="9" name="Slide Number Placeholder 8"/>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396995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ED31C8-5A90-4474-B7C7-1EFCBFE41B12}" type="datetime1">
              <a:rPr lang="en-US" smtClean="0"/>
              <a:t>2/15/2024</a:t>
            </a:fld>
            <a:endParaRPr lang="en-US"/>
          </a:p>
        </p:txBody>
      </p:sp>
      <p:sp>
        <p:nvSpPr>
          <p:cNvPr id="4" name="Footer Placeholder 3"/>
          <p:cNvSpPr>
            <a:spLocks noGrp="1"/>
          </p:cNvSpPr>
          <p:nvPr>
            <p:ph type="ftr" sz="quarter" idx="11"/>
          </p:nvPr>
        </p:nvSpPr>
        <p:spPr/>
        <p:txBody>
          <a:bodyPr/>
          <a:lstStyle/>
          <a:p>
            <a:r>
              <a:rPr lang="en-US"/>
              <a:t>FY25 Select Board and FinCom Budget Presentation</a:t>
            </a:r>
          </a:p>
        </p:txBody>
      </p:sp>
      <p:sp>
        <p:nvSpPr>
          <p:cNvPr id="5" name="Slide Number Placeholder 4"/>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82914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D232D-40B0-4CBE-AA1C-CA64B9BF384C}" type="datetime1">
              <a:rPr lang="en-US" smtClean="0"/>
              <a:t>2/15/2024</a:t>
            </a:fld>
            <a:endParaRPr lang="en-US"/>
          </a:p>
        </p:txBody>
      </p:sp>
      <p:sp>
        <p:nvSpPr>
          <p:cNvPr id="3" name="Footer Placeholder 2"/>
          <p:cNvSpPr>
            <a:spLocks noGrp="1"/>
          </p:cNvSpPr>
          <p:nvPr>
            <p:ph type="ftr" sz="quarter" idx="11"/>
          </p:nvPr>
        </p:nvSpPr>
        <p:spPr/>
        <p:txBody>
          <a:bodyPr/>
          <a:lstStyle/>
          <a:p>
            <a:r>
              <a:rPr lang="en-US"/>
              <a:t>FY25 Select Board and FinCom Budget Presentation</a:t>
            </a:r>
          </a:p>
        </p:txBody>
      </p:sp>
      <p:sp>
        <p:nvSpPr>
          <p:cNvPr id="4" name="Slide Number Placeholder 3"/>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2201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409AD0-682B-4435-9A71-8AB7BF7BB7BD}" type="datetime1">
              <a:rPr lang="en-US" smtClean="0"/>
              <a:t>2/15/2024</a:t>
            </a:fld>
            <a:endParaRPr lang="en-US"/>
          </a:p>
        </p:txBody>
      </p:sp>
      <p:sp>
        <p:nvSpPr>
          <p:cNvPr id="6" name="Footer Placeholder 5"/>
          <p:cNvSpPr>
            <a:spLocks noGrp="1"/>
          </p:cNvSpPr>
          <p:nvPr>
            <p:ph type="ftr" sz="quarter" idx="11"/>
          </p:nvPr>
        </p:nvSpPr>
        <p:spPr/>
        <p:txBody>
          <a:bodyPr/>
          <a:lstStyle/>
          <a:p>
            <a:r>
              <a:rPr lang="en-US"/>
              <a:t>FY25 Select Board and FinCom Budget Presentation</a:t>
            </a:r>
          </a:p>
        </p:txBody>
      </p:sp>
      <p:sp>
        <p:nvSpPr>
          <p:cNvPr id="7" name="Slide Number Placeholder 6"/>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102848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CBDF8-2A88-4822-99F3-DA9B99B85263}" type="datetime1">
              <a:rPr lang="en-US" smtClean="0"/>
              <a:t>2/15/2024</a:t>
            </a:fld>
            <a:endParaRPr lang="en-US"/>
          </a:p>
        </p:txBody>
      </p:sp>
      <p:sp>
        <p:nvSpPr>
          <p:cNvPr id="6" name="Footer Placeholder 5"/>
          <p:cNvSpPr>
            <a:spLocks noGrp="1"/>
          </p:cNvSpPr>
          <p:nvPr>
            <p:ph type="ftr" sz="quarter" idx="11"/>
          </p:nvPr>
        </p:nvSpPr>
        <p:spPr/>
        <p:txBody>
          <a:bodyPr/>
          <a:lstStyle/>
          <a:p>
            <a:r>
              <a:rPr lang="en-US"/>
              <a:t>FY25 Select Board and FinCom Budget Presentation</a:t>
            </a:r>
          </a:p>
        </p:txBody>
      </p:sp>
      <p:sp>
        <p:nvSpPr>
          <p:cNvPr id="7" name="Slide Number Placeholder 6"/>
          <p:cNvSpPr>
            <a:spLocks noGrp="1"/>
          </p:cNvSpPr>
          <p:nvPr>
            <p:ph type="sldNum" sz="quarter" idx="12"/>
          </p:nvPr>
        </p:nvSpPr>
        <p:spPr/>
        <p:txBody>
          <a:bodyPr/>
          <a:lstStyle/>
          <a:p>
            <a:fld id="{DF04E12A-4174-4F04-8249-4F52A2F7A796}" type="slidenum">
              <a:rPr lang="en-US" smtClean="0"/>
              <a:t>‹#›</a:t>
            </a:fld>
            <a:endParaRPr lang="en-US"/>
          </a:p>
        </p:txBody>
      </p:sp>
    </p:spTree>
    <p:extLst>
      <p:ext uri="{BB962C8B-B14F-4D97-AF65-F5344CB8AC3E}">
        <p14:creationId xmlns:p14="http://schemas.microsoft.com/office/powerpoint/2010/main" val="3663582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D25C14-146B-42D7-A5BE-BD8AEFBFCF15}" type="datetime1">
              <a:rPr lang="en-US" smtClean="0"/>
              <a:t>2/15/2024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FY25 Select Board and FinCom Budget Presentation</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04E12A-4174-4F04-8249-4F52A2F7A796}" type="slidenum">
              <a:rPr lang="en-US" smtClean="0"/>
              <a:t>‹#›</a:t>
            </a:fld>
            <a:endParaRPr lang="en-US"/>
          </a:p>
        </p:txBody>
      </p:sp>
    </p:spTree>
    <p:extLst>
      <p:ext uri="{BB962C8B-B14F-4D97-AF65-F5344CB8AC3E}">
        <p14:creationId xmlns:p14="http://schemas.microsoft.com/office/powerpoint/2010/main" val="190171743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CF8B5-611E-180E-0D8E-24EC93E6CE96}"/>
              </a:ext>
            </a:extLst>
          </p:cNvPr>
          <p:cNvSpPr>
            <a:spLocks noGrp="1"/>
          </p:cNvSpPr>
          <p:nvPr>
            <p:ph type="ctrTitle"/>
          </p:nvPr>
        </p:nvSpPr>
        <p:spPr/>
        <p:txBody>
          <a:bodyPr>
            <a:normAutofit fontScale="90000"/>
          </a:bodyPr>
          <a:lstStyle/>
          <a:p>
            <a:r>
              <a:rPr lang="en-US" dirty="0"/>
              <a:t>Holbrook Regional Emergency Communications Center</a:t>
            </a:r>
          </a:p>
        </p:txBody>
      </p:sp>
      <p:sp>
        <p:nvSpPr>
          <p:cNvPr id="3" name="Subtitle 2">
            <a:extLst>
              <a:ext uri="{FF2B5EF4-FFF2-40B4-BE49-F238E27FC236}">
                <a16:creationId xmlns:a16="http://schemas.microsoft.com/office/drawing/2014/main" id="{727569CA-8711-0740-E80B-AF4333D8B4FE}"/>
              </a:ext>
            </a:extLst>
          </p:cNvPr>
          <p:cNvSpPr>
            <a:spLocks noGrp="1"/>
          </p:cNvSpPr>
          <p:nvPr>
            <p:ph type="subTitle" idx="1"/>
          </p:nvPr>
        </p:nvSpPr>
        <p:spPr/>
        <p:txBody>
          <a:bodyPr/>
          <a:lstStyle/>
          <a:p>
            <a:r>
              <a:rPr lang="en-US" dirty="0"/>
              <a:t>FY25 Select Board and FinCom Budget Presentation</a:t>
            </a:r>
          </a:p>
        </p:txBody>
      </p:sp>
      <p:pic>
        <p:nvPicPr>
          <p:cNvPr id="5" name="Picture 4">
            <a:extLst>
              <a:ext uri="{FF2B5EF4-FFF2-40B4-BE49-F238E27FC236}">
                <a16:creationId xmlns:a16="http://schemas.microsoft.com/office/drawing/2014/main" id="{33FECCC7-9D5E-48E0-00AA-6A1F8248CDC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4884680"/>
            <a:ext cx="1736521" cy="1973320"/>
          </a:xfrm>
          <a:prstGeom prst="rect">
            <a:avLst/>
          </a:prstGeom>
        </p:spPr>
      </p:pic>
    </p:spTree>
    <p:extLst>
      <p:ext uri="{BB962C8B-B14F-4D97-AF65-F5344CB8AC3E}">
        <p14:creationId xmlns:p14="http://schemas.microsoft.com/office/powerpoint/2010/main" val="418316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4322-6CB0-6300-37D3-4B970A7BDC07}"/>
              </a:ext>
            </a:extLst>
          </p:cNvPr>
          <p:cNvSpPr>
            <a:spLocks noGrp="1"/>
          </p:cNvSpPr>
          <p:nvPr>
            <p:ph type="title"/>
          </p:nvPr>
        </p:nvSpPr>
        <p:spPr/>
        <p:txBody>
          <a:bodyPr/>
          <a:lstStyle/>
          <a:p>
            <a:r>
              <a:rPr lang="en-US" dirty="0"/>
              <a:t>Current Population Served</a:t>
            </a:r>
          </a:p>
        </p:txBody>
      </p:sp>
      <p:graphicFrame>
        <p:nvGraphicFramePr>
          <p:cNvPr id="8" name="Content Placeholder 7">
            <a:extLst>
              <a:ext uri="{FF2B5EF4-FFF2-40B4-BE49-F238E27FC236}">
                <a16:creationId xmlns:a16="http://schemas.microsoft.com/office/drawing/2014/main" id="{008F0B46-34AE-F490-C829-0C406A048E21}"/>
              </a:ext>
            </a:extLst>
          </p:cNvPr>
          <p:cNvGraphicFramePr>
            <a:graphicFrameLocks noGrp="1"/>
          </p:cNvGraphicFramePr>
          <p:nvPr>
            <p:ph idx="1"/>
            <p:extLst>
              <p:ext uri="{D42A27DB-BD31-4B8C-83A1-F6EECF244321}">
                <p14:modId xmlns:p14="http://schemas.microsoft.com/office/powerpoint/2010/main" val="4014552368"/>
              </p:ext>
            </p:extLst>
          </p:nvPr>
        </p:nvGraphicFramePr>
        <p:xfrm>
          <a:off x="1484311" y="1940767"/>
          <a:ext cx="10018712" cy="3825266"/>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285A4B95-2969-85B9-3359-5D6421226685}"/>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BFBDDBC5-9433-26B5-C2FB-01549D717CC9}"/>
              </a:ext>
            </a:extLst>
          </p:cNvPr>
          <p:cNvSpPr>
            <a:spLocks noGrp="1"/>
          </p:cNvSpPr>
          <p:nvPr>
            <p:ph type="sldNum" sz="quarter" idx="12"/>
          </p:nvPr>
        </p:nvSpPr>
        <p:spPr/>
        <p:txBody>
          <a:bodyPr/>
          <a:lstStyle/>
          <a:p>
            <a:fld id="{DF04E12A-4174-4F04-8249-4F52A2F7A796}" type="slidenum">
              <a:rPr lang="en-US" smtClean="0"/>
              <a:t>10</a:t>
            </a:fld>
            <a:endParaRPr lang="en-US"/>
          </a:p>
        </p:txBody>
      </p:sp>
    </p:spTree>
    <p:extLst>
      <p:ext uri="{BB962C8B-B14F-4D97-AF65-F5344CB8AC3E}">
        <p14:creationId xmlns:p14="http://schemas.microsoft.com/office/powerpoint/2010/main" val="144713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E8A5-5318-DE6B-11D6-D647E74C21AF}"/>
              </a:ext>
            </a:extLst>
          </p:cNvPr>
          <p:cNvSpPr>
            <a:spLocks noGrp="1"/>
          </p:cNvSpPr>
          <p:nvPr>
            <p:ph type="title"/>
          </p:nvPr>
        </p:nvSpPr>
        <p:spPr/>
        <p:txBody>
          <a:bodyPr/>
          <a:lstStyle/>
          <a:p>
            <a:r>
              <a:rPr lang="en-US" dirty="0"/>
              <a:t>Projected Population Served in FY25</a:t>
            </a:r>
          </a:p>
        </p:txBody>
      </p:sp>
      <p:graphicFrame>
        <p:nvGraphicFramePr>
          <p:cNvPr id="8" name="Content Placeholder 7">
            <a:extLst>
              <a:ext uri="{FF2B5EF4-FFF2-40B4-BE49-F238E27FC236}">
                <a16:creationId xmlns:a16="http://schemas.microsoft.com/office/drawing/2014/main" id="{31D9E7C4-E9B5-39EB-1027-4291F6EA4DF0}"/>
              </a:ext>
            </a:extLst>
          </p:cNvPr>
          <p:cNvGraphicFramePr>
            <a:graphicFrameLocks noGrp="1"/>
          </p:cNvGraphicFramePr>
          <p:nvPr>
            <p:ph idx="1"/>
            <p:extLst>
              <p:ext uri="{D42A27DB-BD31-4B8C-83A1-F6EECF244321}">
                <p14:modId xmlns:p14="http://schemas.microsoft.com/office/powerpoint/2010/main" val="4014612440"/>
              </p:ext>
            </p:extLst>
          </p:nvPr>
        </p:nvGraphicFramePr>
        <p:xfrm>
          <a:off x="1484313" y="1838132"/>
          <a:ext cx="10018712" cy="441026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B6C10F09-8661-F3E0-0DF6-24742C9B7D60}"/>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4C9D9976-C3C0-3490-8DE3-7DC9BE93F16F}"/>
              </a:ext>
            </a:extLst>
          </p:cNvPr>
          <p:cNvSpPr>
            <a:spLocks noGrp="1"/>
          </p:cNvSpPr>
          <p:nvPr>
            <p:ph type="sldNum" sz="quarter" idx="12"/>
          </p:nvPr>
        </p:nvSpPr>
        <p:spPr/>
        <p:txBody>
          <a:bodyPr/>
          <a:lstStyle/>
          <a:p>
            <a:fld id="{DF04E12A-4174-4F04-8249-4F52A2F7A796}" type="slidenum">
              <a:rPr lang="en-US" smtClean="0"/>
              <a:t>11</a:t>
            </a:fld>
            <a:endParaRPr lang="en-US"/>
          </a:p>
        </p:txBody>
      </p:sp>
      <p:sp>
        <p:nvSpPr>
          <p:cNvPr id="3" name="TextBox 2">
            <a:extLst>
              <a:ext uri="{FF2B5EF4-FFF2-40B4-BE49-F238E27FC236}">
                <a16:creationId xmlns:a16="http://schemas.microsoft.com/office/drawing/2014/main" id="{00545400-FF41-EC0A-0510-4CF28E06A8B5}"/>
              </a:ext>
            </a:extLst>
          </p:cNvPr>
          <p:cNvSpPr txBox="1"/>
          <p:nvPr/>
        </p:nvSpPr>
        <p:spPr>
          <a:xfrm>
            <a:off x="9924176" y="4806892"/>
            <a:ext cx="1963024" cy="923330"/>
          </a:xfrm>
          <a:prstGeom prst="rect">
            <a:avLst/>
          </a:prstGeom>
          <a:noFill/>
        </p:spPr>
        <p:txBody>
          <a:bodyPr wrap="square" rtlCol="0">
            <a:spAutoFit/>
          </a:bodyPr>
          <a:lstStyle/>
          <a:p>
            <a:r>
              <a:rPr lang="en-US" b="1" dirty="0"/>
              <a:t>Total Population Served in FY25:</a:t>
            </a:r>
          </a:p>
          <a:p>
            <a:r>
              <a:rPr lang="en-US" b="1" dirty="0"/>
              <a:t>233,920</a:t>
            </a:r>
          </a:p>
        </p:txBody>
      </p:sp>
    </p:spTree>
    <p:extLst>
      <p:ext uri="{BB962C8B-B14F-4D97-AF65-F5344CB8AC3E}">
        <p14:creationId xmlns:p14="http://schemas.microsoft.com/office/powerpoint/2010/main" val="328985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21A0-AD2F-912E-C550-42C8E2584848}"/>
              </a:ext>
            </a:extLst>
          </p:cNvPr>
          <p:cNvSpPr>
            <a:spLocks noGrp="1"/>
          </p:cNvSpPr>
          <p:nvPr>
            <p:ph type="title"/>
          </p:nvPr>
        </p:nvSpPr>
        <p:spPr/>
        <p:txBody>
          <a:bodyPr/>
          <a:lstStyle/>
          <a:p>
            <a:r>
              <a:rPr lang="en-US" dirty="0"/>
              <a:t>911 Call Volume CY2022</a:t>
            </a:r>
          </a:p>
        </p:txBody>
      </p:sp>
      <p:sp>
        <p:nvSpPr>
          <p:cNvPr id="3" name="Footer Placeholder 2">
            <a:extLst>
              <a:ext uri="{FF2B5EF4-FFF2-40B4-BE49-F238E27FC236}">
                <a16:creationId xmlns:a16="http://schemas.microsoft.com/office/drawing/2014/main" id="{F98A0987-16CF-5BEF-9C1B-C918D29652E2}"/>
              </a:ext>
            </a:extLst>
          </p:cNvPr>
          <p:cNvSpPr>
            <a:spLocks noGrp="1"/>
          </p:cNvSpPr>
          <p:nvPr>
            <p:ph type="ftr" sz="quarter" idx="11"/>
          </p:nvPr>
        </p:nvSpPr>
        <p:spPr/>
        <p:txBody>
          <a:bodyPr/>
          <a:lstStyle/>
          <a:p>
            <a:r>
              <a:rPr lang="en-US"/>
              <a:t>FY25 Select Board and FinCom Budget Presentation</a:t>
            </a:r>
          </a:p>
        </p:txBody>
      </p:sp>
      <p:sp>
        <p:nvSpPr>
          <p:cNvPr id="4" name="Slide Number Placeholder 3">
            <a:extLst>
              <a:ext uri="{FF2B5EF4-FFF2-40B4-BE49-F238E27FC236}">
                <a16:creationId xmlns:a16="http://schemas.microsoft.com/office/drawing/2014/main" id="{545127A6-96C5-B64D-C37B-7146E8324570}"/>
              </a:ext>
            </a:extLst>
          </p:cNvPr>
          <p:cNvSpPr>
            <a:spLocks noGrp="1"/>
          </p:cNvSpPr>
          <p:nvPr>
            <p:ph type="sldNum" sz="quarter" idx="12"/>
          </p:nvPr>
        </p:nvSpPr>
        <p:spPr/>
        <p:txBody>
          <a:bodyPr/>
          <a:lstStyle/>
          <a:p>
            <a:fld id="{DF04E12A-4174-4F04-8249-4F52A2F7A796}" type="slidenum">
              <a:rPr lang="en-US" smtClean="0"/>
              <a:t>12</a:t>
            </a:fld>
            <a:endParaRPr lang="en-US"/>
          </a:p>
        </p:txBody>
      </p:sp>
      <p:pic>
        <p:nvPicPr>
          <p:cNvPr id="6" name="Picture 5">
            <a:extLst>
              <a:ext uri="{FF2B5EF4-FFF2-40B4-BE49-F238E27FC236}">
                <a16:creationId xmlns:a16="http://schemas.microsoft.com/office/drawing/2014/main" id="{C3F21448-D335-DA61-9547-6616E882D2A3}"/>
              </a:ext>
            </a:extLst>
          </p:cNvPr>
          <p:cNvPicPr>
            <a:picLocks noChangeAspect="1"/>
          </p:cNvPicPr>
          <p:nvPr/>
        </p:nvPicPr>
        <p:blipFill>
          <a:blip r:embed="rId2"/>
          <a:stretch>
            <a:fillRect/>
          </a:stretch>
        </p:blipFill>
        <p:spPr>
          <a:xfrm>
            <a:off x="1385887" y="1987419"/>
            <a:ext cx="9420225" cy="3895855"/>
          </a:xfrm>
          <a:prstGeom prst="rect">
            <a:avLst/>
          </a:prstGeom>
        </p:spPr>
      </p:pic>
      <p:sp>
        <p:nvSpPr>
          <p:cNvPr id="7" name="Oval 6">
            <a:extLst>
              <a:ext uri="{FF2B5EF4-FFF2-40B4-BE49-F238E27FC236}">
                <a16:creationId xmlns:a16="http://schemas.microsoft.com/office/drawing/2014/main" id="{A5225D22-E944-B1B8-49C8-BD3CC5E1B929}"/>
              </a:ext>
            </a:extLst>
          </p:cNvPr>
          <p:cNvSpPr/>
          <p:nvPr/>
        </p:nvSpPr>
        <p:spPr>
          <a:xfrm>
            <a:off x="10254945" y="5654351"/>
            <a:ext cx="596557" cy="228924"/>
          </a:xfrm>
          <a:prstGeom prst="ellipse">
            <a:avLst/>
          </a:prstGeom>
          <a:no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9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7FC2-E7C1-287F-1222-8D6E625E310A}"/>
              </a:ext>
            </a:extLst>
          </p:cNvPr>
          <p:cNvSpPr>
            <a:spLocks noGrp="1"/>
          </p:cNvSpPr>
          <p:nvPr>
            <p:ph type="title"/>
          </p:nvPr>
        </p:nvSpPr>
        <p:spPr/>
        <p:txBody>
          <a:bodyPr/>
          <a:lstStyle/>
          <a:p>
            <a:r>
              <a:rPr lang="en-US" dirty="0"/>
              <a:t>Call Volume &amp; Calls for Service CY2023</a:t>
            </a:r>
          </a:p>
        </p:txBody>
      </p:sp>
      <p:sp>
        <p:nvSpPr>
          <p:cNvPr id="3" name="Content Placeholder 2">
            <a:extLst>
              <a:ext uri="{FF2B5EF4-FFF2-40B4-BE49-F238E27FC236}">
                <a16:creationId xmlns:a16="http://schemas.microsoft.com/office/drawing/2014/main" id="{33CFADF1-1822-9E71-B4E3-66F3EAE2B0B5}"/>
              </a:ext>
            </a:extLst>
          </p:cNvPr>
          <p:cNvSpPr>
            <a:spLocks noGrp="1"/>
          </p:cNvSpPr>
          <p:nvPr>
            <p:ph idx="1"/>
          </p:nvPr>
        </p:nvSpPr>
        <p:spPr/>
        <p:txBody>
          <a:bodyPr/>
          <a:lstStyle/>
          <a:p>
            <a:r>
              <a:rPr lang="en-US" dirty="0"/>
              <a:t>911 call volume increased by 17,439 calls in CY23 over CY22 which is a 35.35% increase</a:t>
            </a:r>
          </a:p>
          <a:p>
            <a:r>
              <a:rPr lang="en-US" dirty="0"/>
              <a:t>Total calendar year 2022 calls for service was 112,785 which is a 74.46 % increase over CY22 and % increase over CY21. These calls for service are generated as a result of a 911 call, call to the business lines or initiated by a responder.</a:t>
            </a:r>
          </a:p>
        </p:txBody>
      </p:sp>
      <p:sp>
        <p:nvSpPr>
          <p:cNvPr id="4" name="Footer Placeholder 3">
            <a:extLst>
              <a:ext uri="{FF2B5EF4-FFF2-40B4-BE49-F238E27FC236}">
                <a16:creationId xmlns:a16="http://schemas.microsoft.com/office/drawing/2014/main" id="{536BFD02-EFCF-0C19-3F9E-BA93B4E2AEB6}"/>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DB1B997A-CFB9-447D-8664-2E78C678F54C}"/>
              </a:ext>
            </a:extLst>
          </p:cNvPr>
          <p:cNvSpPr>
            <a:spLocks noGrp="1"/>
          </p:cNvSpPr>
          <p:nvPr>
            <p:ph type="sldNum" sz="quarter" idx="12"/>
          </p:nvPr>
        </p:nvSpPr>
        <p:spPr/>
        <p:txBody>
          <a:bodyPr/>
          <a:lstStyle/>
          <a:p>
            <a:fld id="{DF04E12A-4174-4F04-8249-4F52A2F7A796}" type="slidenum">
              <a:rPr lang="en-US" smtClean="0"/>
              <a:t>13</a:t>
            </a:fld>
            <a:endParaRPr lang="en-US"/>
          </a:p>
        </p:txBody>
      </p:sp>
    </p:spTree>
    <p:extLst>
      <p:ext uri="{BB962C8B-B14F-4D97-AF65-F5344CB8AC3E}">
        <p14:creationId xmlns:p14="http://schemas.microsoft.com/office/powerpoint/2010/main" val="94786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418A-69A0-AC75-DBD2-1BE51CDF05D3}"/>
              </a:ext>
            </a:extLst>
          </p:cNvPr>
          <p:cNvSpPr>
            <a:spLocks noGrp="1"/>
          </p:cNvSpPr>
          <p:nvPr>
            <p:ph type="title"/>
          </p:nvPr>
        </p:nvSpPr>
        <p:spPr/>
        <p:txBody>
          <a:bodyPr/>
          <a:lstStyle/>
          <a:p>
            <a:r>
              <a:rPr lang="en-US" dirty="0"/>
              <a:t>HRECC Network Topology</a:t>
            </a:r>
          </a:p>
        </p:txBody>
      </p:sp>
      <p:pic>
        <p:nvPicPr>
          <p:cNvPr id="7" name="Content Placeholder 6">
            <a:extLst>
              <a:ext uri="{FF2B5EF4-FFF2-40B4-BE49-F238E27FC236}">
                <a16:creationId xmlns:a16="http://schemas.microsoft.com/office/drawing/2014/main" id="{A36E2FFA-77E9-5AC4-5472-5541843561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5669" y="2667000"/>
            <a:ext cx="6096000" cy="3124200"/>
          </a:xfrm>
        </p:spPr>
      </p:pic>
      <p:sp>
        <p:nvSpPr>
          <p:cNvPr id="4" name="Footer Placeholder 3">
            <a:extLst>
              <a:ext uri="{FF2B5EF4-FFF2-40B4-BE49-F238E27FC236}">
                <a16:creationId xmlns:a16="http://schemas.microsoft.com/office/drawing/2014/main" id="{8E5434D8-127F-8C65-FED8-85C7FF54D756}"/>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6A806E56-7808-D4C0-CDB0-3F604A7FF57B}"/>
              </a:ext>
            </a:extLst>
          </p:cNvPr>
          <p:cNvSpPr>
            <a:spLocks noGrp="1"/>
          </p:cNvSpPr>
          <p:nvPr>
            <p:ph type="sldNum" sz="quarter" idx="12"/>
          </p:nvPr>
        </p:nvSpPr>
        <p:spPr/>
        <p:txBody>
          <a:bodyPr/>
          <a:lstStyle/>
          <a:p>
            <a:fld id="{DF04E12A-4174-4F04-8249-4F52A2F7A796}" type="slidenum">
              <a:rPr lang="en-US" smtClean="0"/>
              <a:t>14</a:t>
            </a:fld>
            <a:endParaRPr lang="en-US"/>
          </a:p>
        </p:txBody>
      </p:sp>
      <p:sp>
        <p:nvSpPr>
          <p:cNvPr id="8" name="TextBox 7">
            <a:extLst>
              <a:ext uri="{FF2B5EF4-FFF2-40B4-BE49-F238E27FC236}">
                <a16:creationId xmlns:a16="http://schemas.microsoft.com/office/drawing/2014/main" id="{F3D82AEF-C6E1-55DD-7419-E78809BC9E61}"/>
              </a:ext>
            </a:extLst>
          </p:cNvPr>
          <p:cNvSpPr txBox="1"/>
          <p:nvPr/>
        </p:nvSpPr>
        <p:spPr>
          <a:xfrm>
            <a:off x="1082351" y="2911152"/>
            <a:ext cx="2363318" cy="2000548"/>
          </a:xfrm>
          <a:prstGeom prst="rect">
            <a:avLst/>
          </a:prstGeom>
          <a:noFill/>
        </p:spPr>
        <p:txBody>
          <a:bodyPr wrap="square" rtlCol="0">
            <a:spAutoFit/>
          </a:bodyPr>
          <a:lstStyle/>
          <a:p>
            <a:r>
              <a:rPr lang="en-US" sz="1200" b="1" u="sng" dirty="0"/>
              <a:t>COLOR LEGEND</a:t>
            </a:r>
          </a:p>
          <a:p>
            <a:endParaRPr lang="en-US" sz="1200" dirty="0">
              <a:solidFill>
                <a:srgbClr val="FF0000"/>
              </a:solidFill>
            </a:endParaRPr>
          </a:p>
          <a:p>
            <a:r>
              <a:rPr lang="en-US" sz="1200" dirty="0">
                <a:solidFill>
                  <a:srgbClr val="FF0000"/>
                </a:solidFill>
              </a:rPr>
              <a:t>Red – </a:t>
            </a:r>
            <a:r>
              <a:rPr lang="en-US" sz="1200" dirty="0"/>
              <a:t>Microwave</a:t>
            </a:r>
          </a:p>
          <a:p>
            <a:r>
              <a:rPr lang="en-US" sz="1200" dirty="0">
                <a:solidFill>
                  <a:srgbClr val="FFC000"/>
                </a:solidFill>
              </a:rPr>
              <a:t>Orange – </a:t>
            </a:r>
            <a:r>
              <a:rPr lang="en-US" sz="1200" dirty="0"/>
              <a:t>Comcast Metro LAN</a:t>
            </a:r>
          </a:p>
          <a:p>
            <a:r>
              <a:rPr lang="en-US" sz="1200" dirty="0">
                <a:solidFill>
                  <a:srgbClr val="FFFF00"/>
                </a:solidFill>
              </a:rPr>
              <a:t>Yellow –</a:t>
            </a:r>
            <a:r>
              <a:rPr lang="en-US" sz="1200" dirty="0">
                <a:solidFill>
                  <a:srgbClr val="FFC000"/>
                </a:solidFill>
              </a:rPr>
              <a:t>  </a:t>
            </a:r>
            <a:r>
              <a:rPr lang="en-US" sz="1200" dirty="0"/>
              <a:t>Fiber</a:t>
            </a:r>
          </a:p>
          <a:p>
            <a:r>
              <a:rPr lang="en-US" sz="1200" dirty="0">
                <a:solidFill>
                  <a:srgbClr val="7030A0"/>
                </a:solidFill>
              </a:rPr>
              <a:t>Purple –  </a:t>
            </a:r>
            <a:r>
              <a:rPr lang="en-US" sz="1200" dirty="0"/>
              <a:t>FDDA Circuits</a:t>
            </a:r>
          </a:p>
          <a:p>
            <a:r>
              <a:rPr lang="en-US" sz="1200" dirty="0">
                <a:solidFill>
                  <a:srgbClr val="00B050"/>
                </a:solidFill>
              </a:rPr>
              <a:t>Green – </a:t>
            </a:r>
            <a:r>
              <a:rPr lang="en-US" sz="1200" dirty="0"/>
              <a:t>Future Connection</a:t>
            </a:r>
          </a:p>
          <a:p>
            <a:r>
              <a:rPr lang="en-US" sz="1200" dirty="0">
                <a:solidFill>
                  <a:srgbClr val="0070C0"/>
                </a:solidFill>
              </a:rPr>
              <a:t>Blue – </a:t>
            </a:r>
            <a:r>
              <a:rPr lang="en-US" sz="1200" dirty="0"/>
              <a:t>Microwave Owned by Others</a:t>
            </a:r>
            <a:endParaRPr lang="en-US" sz="1200" dirty="0">
              <a:solidFill>
                <a:srgbClr val="00B0F0"/>
              </a:solidFill>
            </a:endParaRPr>
          </a:p>
          <a:p>
            <a:endParaRPr lang="en-US" sz="1600" dirty="0">
              <a:solidFill>
                <a:srgbClr val="00B0F0"/>
              </a:solidFill>
            </a:endParaRPr>
          </a:p>
        </p:txBody>
      </p:sp>
    </p:spTree>
    <p:extLst>
      <p:ext uri="{BB962C8B-B14F-4D97-AF65-F5344CB8AC3E}">
        <p14:creationId xmlns:p14="http://schemas.microsoft.com/office/powerpoint/2010/main" val="170287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681091E-FE5D-7DCC-A2C3-23EA47E87C71}"/>
              </a:ext>
            </a:extLst>
          </p:cNvPr>
          <p:cNvSpPr>
            <a:spLocks noGrp="1"/>
          </p:cNvSpPr>
          <p:nvPr>
            <p:ph type="ftr" sz="quarter" idx="11"/>
          </p:nvPr>
        </p:nvSpPr>
        <p:spPr/>
        <p:txBody>
          <a:bodyPr/>
          <a:lstStyle/>
          <a:p>
            <a:r>
              <a:rPr lang="en-US"/>
              <a:t>FY25 Select Board and FinCom Budget Presentation</a:t>
            </a:r>
          </a:p>
        </p:txBody>
      </p:sp>
      <p:sp>
        <p:nvSpPr>
          <p:cNvPr id="3" name="Slide Number Placeholder 2">
            <a:extLst>
              <a:ext uri="{FF2B5EF4-FFF2-40B4-BE49-F238E27FC236}">
                <a16:creationId xmlns:a16="http://schemas.microsoft.com/office/drawing/2014/main" id="{6604D4E7-3A2B-21EE-AEC6-A996C8DEB6FF}"/>
              </a:ext>
            </a:extLst>
          </p:cNvPr>
          <p:cNvSpPr>
            <a:spLocks noGrp="1"/>
          </p:cNvSpPr>
          <p:nvPr>
            <p:ph type="sldNum" sz="quarter" idx="12"/>
          </p:nvPr>
        </p:nvSpPr>
        <p:spPr/>
        <p:txBody>
          <a:bodyPr/>
          <a:lstStyle/>
          <a:p>
            <a:fld id="{DF04E12A-4174-4F04-8249-4F52A2F7A796}" type="slidenum">
              <a:rPr lang="en-US" smtClean="0"/>
              <a:t>15</a:t>
            </a:fld>
            <a:endParaRPr lang="en-US"/>
          </a:p>
        </p:txBody>
      </p:sp>
      <p:pic>
        <p:nvPicPr>
          <p:cNvPr id="5" name="Picture 4">
            <a:extLst>
              <a:ext uri="{FF2B5EF4-FFF2-40B4-BE49-F238E27FC236}">
                <a16:creationId xmlns:a16="http://schemas.microsoft.com/office/drawing/2014/main" id="{CC604515-C48C-013D-6D34-B7FFDD64B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429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361C-D34C-CFF3-1394-4B2FC9F0E382}"/>
              </a:ext>
            </a:extLst>
          </p:cNvPr>
          <p:cNvSpPr>
            <a:spLocks noGrp="1"/>
          </p:cNvSpPr>
          <p:nvPr>
            <p:ph type="title"/>
          </p:nvPr>
        </p:nvSpPr>
        <p:spPr/>
        <p:txBody>
          <a:bodyPr/>
          <a:lstStyle/>
          <a:p>
            <a:r>
              <a:rPr lang="en-US" dirty="0"/>
              <a:t>HRECC Network Statistics</a:t>
            </a:r>
          </a:p>
        </p:txBody>
      </p:sp>
      <p:graphicFrame>
        <p:nvGraphicFramePr>
          <p:cNvPr id="7" name="Content Placeholder 6">
            <a:extLst>
              <a:ext uri="{FF2B5EF4-FFF2-40B4-BE49-F238E27FC236}">
                <a16:creationId xmlns:a16="http://schemas.microsoft.com/office/drawing/2014/main" id="{320CF3BB-DEF1-C87F-8CF7-EFC2BA7874AD}"/>
              </a:ext>
            </a:extLst>
          </p:cNvPr>
          <p:cNvGraphicFramePr>
            <a:graphicFrameLocks noGrp="1"/>
          </p:cNvGraphicFramePr>
          <p:nvPr>
            <p:ph idx="1"/>
            <p:extLst>
              <p:ext uri="{D42A27DB-BD31-4B8C-83A1-F6EECF244321}">
                <p14:modId xmlns:p14="http://schemas.microsoft.com/office/powerpoint/2010/main" val="2379171674"/>
              </p:ext>
            </p:extLst>
          </p:nvPr>
        </p:nvGraphicFramePr>
        <p:xfrm>
          <a:off x="1464906" y="2565402"/>
          <a:ext cx="9486950" cy="1854200"/>
        </p:xfrm>
        <a:graphic>
          <a:graphicData uri="http://schemas.openxmlformats.org/drawingml/2006/table">
            <a:tbl>
              <a:tblPr firstRow="1" bandRow="1">
                <a:tableStyleId>{69CF1AB2-1976-4502-BF36-3FF5EA218861}</a:tableStyleId>
              </a:tblPr>
              <a:tblGrid>
                <a:gridCol w="7337243">
                  <a:extLst>
                    <a:ext uri="{9D8B030D-6E8A-4147-A177-3AD203B41FA5}">
                      <a16:colId xmlns:a16="http://schemas.microsoft.com/office/drawing/2014/main" val="3097560194"/>
                    </a:ext>
                  </a:extLst>
                </a:gridCol>
                <a:gridCol w="2149707">
                  <a:extLst>
                    <a:ext uri="{9D8B030D-6E8A-4147-A177-3AD203B41FA5}">
                      <a16:colId xmlns:a16="http://schemas.microsoft.com/office/drawing/2014/main" val="3908783130"/>
                    </a:ext>
                  </a:extLst>
                </a:gridCol>
              </a:tblGrid>
              <a:tr h="370840">
                <a:tc>
                  <a:txBody>
                    <a:bodyPr/>
                    <a:lstStyle/>
                    <a:p>
                      <a:r>
                        <a:rPr lang="en-US" b="0" dirty="0"/>
                        <a:t>Number of Tower/Equipment Sites Operated by HRECC</a:t>
                      </a:r>
                    </a:p>
                  </a:txBody>
                  <a:tcPr/>
                </a:tc>
                <a:tc>
                  <a:txBody>
                    <a:bodyPr/>
                    <a:lstStyle/>
                    <a:p>
                      <a:r>
                        <a:rPr lang="en-US" b="0" dirty="0"/>
                        <a:t>56</a:t>
                      </a:r>
                    </a:p>
                  </a:txBody>
                  <a:tcPr/>
                </a:tc>
                <a:extLst>
                  <a:ext uri="{0D108BD9-81ED-4DB2-BD59-A6C34878D82A}">
                    <a16:rowId xmlns:a16="http://schemas.microsoft.com/office/drawing/2014/main" val="3453663838"/>
                  </a:ext>
                </a:extLst>
              </a:tr>
              <a:tr h="370840">
                <a:tc>
                  <a:txBody>
                    <a:bodyPr/>
                    <a:lstStyle/>
                    <a:p>
                      <a:r>
                        <a:rPr lang="en-US" dirty="0"/>
                        <a:t>Number of Tower/Equipment Sites Shared</a:t>
                      </a:r>
                    </a:p>
                  </a:txBody>
                  <a:tcPr/>
                </a:tc>
                <a:tc>
                  <a:txBody>
                    <a:bodyPr/>
                    <a:lstStyle/>
                    <a:p>
                      <a:r>
                        <a:rPr lang="en-US" dirty="0"/>
                        <a:t>106</a:t>
                      </a:r>
                    </a:p>
                  </a:txBody>
                  <a:tcPr/>
                </a:tc>
                <a:extLst>
                  <a:ext uri="{0D108BD9-81ED-4DB2-BD59-A6C34878D82A}">
                    <a16:rowId xmlns:a16="http://schemas.microsoft.com/office/drawing/2014/main" val="3598289371"/>
                  </a:ext>
                </a:extLst>
              </a:tr>
              <a:tr h="370840">
                <a:tc>
                  <a:txBody>
                    <a:bodyPr/>
                    <a:lstStyle/>
                    <a:p>
                      <a:r>
                        <a:rPr lang="en-US" dirty="0"/>
                        <a:t>Number of Future Tower/Equipment Sites Pending</a:t>
                      </a:r>
                    </a:p>
                  </a:txBody>
                  <a:tcPr/>
                </a:tc>
                <a:tc>
                  <a:txBody>
                    <a:bodyPr/>
                    <a:lstStyle/>
                    <a:p>
                      <a:r>
                        <a:rPr lang="en-US" dirty="0"/>
                        <a:t>10</a:t>
                      </a:r>
                    </a:p>
                  </a:txBody>
                  <a:tcPr/>
                </a:tc>
                <a:extLst>
                  <a:ext uri="{0D108BD9-81ED-4DB2-BD59-A6C34878D82A}">
                    <a16:rowId xmlns:a16="http://schemas.microsoft.com/office/drawing/2014/main" val="1969586570"/>
                  </a:ext>
                </a:extLst>
              </a:tr>
              <a:tr h="370840">
                <a:tc>
                  <a:txBody>
                    <a:bodyPr/>
                    <a:lstStyle/>
                    <a:p>
                      <a:r>
                        <a:rPr lang="en-US" dirty="0"/>
                        <a:t>Number of Communities Directly Connected</a:t>
                      </a:r>
                    </a:p>
                  </a:txBody>
                  <a:tcPr/>
                </a:tc>
                <a:tc>
                  <a:txBody>
                    <a:bodyPr/>
                    <a:lstStyle/>
                    <a:p>
                      <a:r>
                        <a:rPr lang="en-US" dirty="0"/>
                        <a:t>26</a:t>
                      </a:r>
                    </a:p>
                  </a:txBody>
                  <a:tcPr/>
                </a:tc>
                <a:extLst>
                  <a:ext uri="{0D108BD9-81ED-4DB2-BD59-A6C34878D82A}">
                    <a16:rowId xmlns:a16="http://schemas.microsoft.com/office/drawing/2014/main" val="502038413"/>
                  </a:ext>
                </a:extLst>
              </a:tr>
              <a:tr h="370840">
                <a:tc>
                  <a:txBody>
                    <a:bodyPr/>
                    <a:lstStyle/>
                    <a:p>
                      <a:r>
                        <a:rPr lang="en-US" dirty="0"/>
                        <a:t>Number of Radios that Communicate Through HRECC Network</a:t>
                      </a:r>
                    </a:p>
                  </a:txBody>
                  <a:tcPr/>
                </a:tc>
                <a:tc>
                  <a:txBody>
                    <a:bodyPr/>
                    <a:lstStyle/>
                    <a:p>
                      <a:r>
                        <a:rPr lang="en-US" dirty="0"/>
                        <a:t>10,661</a:t>
                      </a:r>
                    </a:p>
                  </a:txBody>
                  <a:tcPr/>
                </a:tc>
                <a:extLst>
                  <a:ext uri="{0D108BD9-81ED-4DB2-BD59-A6C34878D82A}">
                    <a16:rowId xmlns:a16="http://schemas.microsoft.com/office/drawing/2014/main" val="2928372049"/>
                  </a:ext>
                </a:extLst>
              </a:tr>
            </a:tbl>
          </a:graphicData>
        </a:graphic>
      </p:graphicFrame>
      <p:sp>
        <p:nvSpPr>
          <p:cNvPr id="4" name="Footer Placeholder 3">
            <a:extLst>
              <a:ext uri="{FF2B5EF4-FFF2-40B4-BE49-F238E27FC236}">
                <a16:creationId xmlns:a16="http://schemas.microsoft.com/office/drawing/2014/main" id="{49AE9B3A-9A0B-9B1F-99B9-C5A490161C1A}"/>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C81B064D-A988-CADF-423D-7C1692B8A9CE}"/>
              </a:ext>
            </a:extLst>
          </p:cNvPr>
          <p:cNvSpPr>
            <a:spLocks noGrp="1"/>
          </p:cNvSpPr>
          <p:nvPr>
            <p:ph type="sldNum" sz="quarter" idx="12"/>
          </p:nvPr>
        </p:nvSpPr>
        <p:spPr/>
        <p:txBody>
          <a:bodyPr/>
          <a:lstStyle/>
          <a:p>
            <a:fld id="{DF04E12A-4174-4F04-8249-4F52A2F7A796}" type="slidenum">
              <a:rPr lang="en-US" smtClean="0"/>
              <a:t>16</a:t>
            </a:fld>
            <a:endParaRPr lang="en-US"/>
          </a:p>
        </p:txBody>
      </p:sp>
    </p:spTree>
    <p:extLst>
      <p:ext uri="{BB962C8B-B14F-4D97-AF65-F5344CB8AC3E}">
        <p14:creationId xmlns:p14="http://schemas.microsoft.com/office/powerpoint/2010/main" val="55764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8367-139B-CE3B-62DD-09EE068D7398}"/>
              </a:ext>
            </a:extLst>
          </p:cNvPr>
          <p:cNvSpPr>
            <a:spLocks noGrp="1"/>
          </p:cNvSpPr>
          <p:nvPr>
            <p:ph type="title"/>
          </p:nvPr>
        </p:nvSpPr>
        <p:spPr/>
        <p:txBody>
          <a:bodyPr/>
          <a:lstStyle/>
          <a:p>
            <a:r>
              <a:rPr lang="en-US" dirty="0"/>
              <a:t>Communities with Direct Connections to HRECC Network</a:t>
            </a:r>
          </a:p>
        </p:txBody>
      </p:sp>
      <p:sp>
        <p:nvSpPr>
          <p:cNvPr id="4" name="Footer Placeholder 3">
            <a:extLst>
              <a:ext uri="{FF2B5EF4-FFF2-40B4-BE49-F238E27FC236}">
                <a16:creationId xmlns:a16="http://schemas.microsoft.com/office/drawing/2014/main" id="{B9F72FD0-647D-65E8-36E0-F215EFC62C1D}"/>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AAA295ED-77FC-8742-2980-D2AC2829C151}"/>
              </a:ext>
            </a:extLst>
          </p:cNvPr>
          <p:cNvSpPr>
            <a:spLocks noGrp="1"/>
          </p:cNvSpPr>
          <p:nvPr>
            <p:ph type="sldNum" sz="quarter" idx="12"/>
          </p:nvPr>
        </p:nvSpPr>
        <p:spPr/>
        <p:txBody>
          <a:bodyPr/>
          <a:lstStyle/>
          <a:p>
            <a:fld id="{DF04E12A-4174-4F04-8249-4F52A2F7A796}" type="slidenum">
              <a:rPr lang="en-US" smtClean="0"/>
              <a:t>17</a:t>
            </a:fld>
            <a:endParaRPr lang="en-US"/>
          </a:p>
        </p:txBody>
      </p:sp>
      <p:graphicFrame>
        <p:nvGraphicFramePr>
          <p:cNvPr id="10" name="Content Placeholder 9">
            <a:extLst>
              <a:ext uri="{FF2B5EF4-FFF2-40B4-BE49-F238E27FC236}">
                <a16:creationId xmlns:a16="http://schemas.microsoft.com/office/drawing/2014/main" id="{9238D6CE-20E5-7607-6B1A-C6993186A5A2}"/>
              </a:ext>
            </a:extLst>
          </p:cNvPr>
          <p:cNvGraphicFramePr>
            <a:graphicFrameLocks noGrp="1"/>
          </p:cNvGraphicFramePr>
          <p:nvPr>
            <p:ph idx="1"/>
            <p:extLst>
              <p:ext uri="{D42A27DB-BD31-4B8C-83A1-F6EECF244321}">
                <p14:modId xmlns:p14="http://schemas.microsoft.com/office/powerpoint/2010/main" val="941824443"/>
              </p:ext>
            </p:extLst>
          </p:nvPr>
        </p:nvGraphicFramePr>
        <p:xfrm>
          <a:off x="1484313" y="2164703"/>
          <a:ext cx="10018710" cy="3791959"/>
        </p:xfrm>
        <a:graphic>
          <a:graphicData uri="http://schemas.openxmlformats.org/drawingml/2006/table">
            <a:tbl>
              <a:tblPr firstRow="1" bandRow="1">
                <a:tableStyleId>{69CF1AB2-1976-4502-BF36-3FF5EA218861}</a:tableStyleId>
              </a:tblPr>
              <a:tblGrid>
                <a:gridCol w="3339570">
                  <a:extLst>
                    <a:ext uri="{9D8B030D-6E8A-4147-A177-3AD203B41FA5}">
                      <a16:colId xmlns:a16="http://schemas.microsoft.com/office/drawing/2014/main" val="1063295006"/>
                    </a:ext>
                  </a:extLst>
                </a:gridCol>
                <a:gridCol w="3339570">
                  <a:extLst>
                    <a:ext uri="{9D8B030D-6E8A-4147-A177-3AD203B41FA5}">
                      <a16:colId xmlns:a16="http://schemas.microsoft.com/office/drawing/2014/main" val="915762473"/>
                    </a:ext>
                  </a:extLst>
                </a:gridCol>
                <a:gridCol w="3339570">
                  <a:extLst>
                    <a:ext uri="{9D8B030D-6E8A-4147-A177-3AD203B41FA5}">
                      <a16:colId xmlns:a16="http://schemas.microsoft.com/office/drawing/2014/main" val="1931997860"/>
                    </a:ext>
                  </a:extLst>
                </a:gridCol>
              </a:tblGrid>
              <a:tr h="334243">
                <a:tc>
                  <a:txBody>
                    <a:bodyPr/>
                    <a:lstStyle/>
                    <a:p>
                      <a:r>
                        <a:rPr lang="en-US" b="0" dirty="0"/>
                        <a:t>Abington</a:t>
                      </a:r>
                    </a:p>
                  </a:txBody>
                  <a:tcPr/>
                </a:tc>
                <a:tc>
                  <a:txBody>
                    <a:bodyPr/>
                    <a:lstStyle/>
                    <a:p>
                      <a:r>
                        <a:rPr lang="en-US" b="0" dirty="0"/>
                        <a:t>Marshfield</a:t>
                      </a:r>
                    </a:p>
                  </a:txBody>
                  <a:tcPr/>
                </a:tc>
                <a:tc>
                  <a:txBody>
                    <a:bodyPr/>
                    <a:lstStyle/>
                    <a:p>
                      <a:r>
                        <a:rPr lang="en-US" b="0" dirty="0"/>
                        <a:t>Sherborn</a:t>
                      </a:r>
                    </a:p>
                  </a:txBody>
                  <a:tcPr/>
                </a:tc>
                <a:extLst>
                  <a:ext uri="{0D108BD9-81ED-4DB2-BD59-A6C34878D82A}">
                    <a16:rowId xmlns:a16="http://schemas.microsoft.com/office/drawing/2014/main" val="1225701526"/>
                  </a:ext>
                </a:extLst>
              </a:tr>
              <a:tr h="334243">
                <a:tc>
                  <a:txBody>
                    <a:bodyPr/>
                    <a:lstStyle/>
                    <a:p>
                      <a:r>
                        <a:rPr lang="en-US" dirty="0"/>
                        <a:t>Brockton</a:t>
                      </a:r>
                    </a:p>
                  </a:txBody>
                  <a:tcPr/>
                </a:tc>
                <a:tc>
                  <a:txBody>
                    <a:bodyPr/>
                    <a:lstStyle/>
                    <a:p>
                      <a:r>
                        <a:rPr lang="en-US" dirty="0"/>
                        <a:t>Middleborough</a:t>
                      </a:r>
                    </a:p>
                  </a:txBody>
                  <a:tcPr/>
                </a:tc>
                <a:tc>
                  <a:txBody>
                    <a:bodyPr/>
                    <a:lstStyle/>
                    <a:p>
                      <a:r>
                        <a:rPr lang="en-US" dirty="0"/>
                        <a:t>Stoughton</a:t>
                      </a:r>
                    </a:p>
                  </a:txBody>
                  <a:tcPr/>
                </a:tc>
                <a:extLst>
                  <a:ext uri="{0D108BD9-81ED-4DB2-BD59-A6C34878D82A}">
                    <a16:rowId xmlns:a16="http://schemas.microsoft.com/office/drawing/2014/main" val="223849179"/>
                  </a:ext>
                </a:extLst>
              </a:tr>
              <a:tr h="334243">
                <a:tc>
                  <a:txBody>
                    <a:bodyPr/>
                    <a:lstStyle/>
                    <a:p>
                      <a:r>
                        <a:rPr lang="en-US" dirty="0"/>
                        <a:t>Canton</a:t>
                      </a:r>
                    </a:p>
                  </a:txBody>
                  <a:tcPr/>
                </a:tc>
                <a:tc>
                  <a:txBody>
                    <a:bodyPr/>
                    <a:lstStyle/>
                    <a:p>
                      <a:r>
                        <a:rPr lang="en-US" dirty="0"/>
                        <a:t>Milton</a:t>
                      </a:r>
                    </a:p>
                  </a:txBody>
                  <a:tcPr/>
                </a:tc>
                <a:tc>
                  <a:txBody>
                    <a:bodyPr/>
                    <a:lstStyle/>
                    <a:p>
                      <a:r>
                        <a:rPr lang="en-US" dirty="0"/>
                        <a:t>Westwood</a:t>
                      </a:r>
                    </a:p>
                  </a:txBody>
                  <a:tcPr/>
                </a:tc>
                <a:extLst>
                  <a:ext uri="{0D108BD9-81ED-4DB2-BD59-A6C34878D82A}">
                    <a16:rowId xmlns:a16="http://schemas.microsoft.com/office/drawing/2014/main" val="2258200592"/>
                  </a:ext>
                </a:extLst>
              </a:tr>
              <a:tr h="334243">
                <a:tc>
                  <a:txBody>
                    <a:bodyPr/>
                    <a:lstStyle/>
                    <a:p>
                      <a:r>
                        <a:rPr lang="en-US" dirty="0"/>
                        <a:t>Cohasset</a:t>
                      </a:r>
                    </a:p>
                  </a:txBody>
                  <a:tcPr/>
                </a:tc>
                <a:tc>
                  <a:txBody>
                    <a:bodyPr/>
                    <a:lstStyle/>
                    <a:p>
                      <a:r>
                        <a:rPr lang="en-US" dirty="0"/>
                        <a:t>Norfolk</a:t>
                      </a:r>
                    </a:p>
                  </a:txBody>
                  <a:tcPr/>
                </a:tc>
                <a:tc>
                  <a:txBody>
                    <a:bodyPr/>
                    <a:lstStyle/>
                    <a:p>
                      <a:r>
                        <a:rPr lang="en-US" dirty="0"/>
                        <a:t>Weymouth</a:t>
                      </a:r>
                    </a:p>
                  </a:txBody>
                  <a:tcPr/>
                </a:tc>
                <a:extLst>
                  <a:ext uri="{0D108BD9-81ED-4DB2-BD59-A6C34878D82A}">
                    <a16:rowId xmlns:a16="http://schemas.microsoft.com/office/drawing/2014/main" val="1731636281"/>
                  </a:ext>
                </a:extLst>
              </a:tr>
              <a:tr h="334243">
                <a:tc>
                  <a:txBody>
                    <a:bodyPr/>
                    <a:lstStyle/>
                    <a:p>
                      <a:r>
                        <a:rPr lang="en-US" dirty="0"/>
                        <a:t>Foxborough</a:t>
                      </a:r>
                    </a:p>
                  </a:txBody>
                  <a:tcPr/>
                </a:tc>
                <a:tc>
                  <a:txBody>
                    <a:bodyPr/>
                    <a:lstStyle/>
                    <a:p>
                      <a:r>
                        <a:rPr lang="en-US" dirty="0"/>
                        <a:t>Norwell</a:t>
                      </a:r>
                    </a:p>
                  </a:txBody>
                  <a:tcPr/>
                </a:tc>
                <a:tc>
                  <a:txBody>
                    <a:bodyPr/>
                    <a:lstStyle/>
                    <a:p>
                      <a:r>
                        <a:rPr lang="en-US" dirty="0"/>
                        <a:t>Whitman</a:t>
                      </a:r>
                    </a:p>
                  </a:txBody>
                  <a:tcPr/>
                </a:tc>
                <a:extLst>
                  <a:ext uri="{0D108BD9-81ED-4DB2-BD59-A6C34878D82A}">
                    <a16:rowId xmlns:a16="http://schemas.microsoft.com/office/drawing/2014/main" val="502422591"/>
                  </a:ext>
                </a:extLst>
              </a:tr>
              <a:tr h="334243">
                <a:tc>
                  <a:txBody>
                    <a:bodyPr/>
                    <a:lstStyle/>
                    <a:p>
                      <a:r>
                        <a:rPr lang="en-US" dirty="0"/>
                        <a:t>Franklin</a:t>
                      </a:r>
                    </a:p>
                  </a:txBody>
                  <a:tcPr/>
                </a:tc>
                <a:tc>
                  <a:txBody>
                    <a:bodyPr/>
                    <a:lstStyle/>
                    <a:p>
                      <a:r>
                        <a:rPr lang="en-US" dirty="0"/>
                        <a:t>Norwood</a:t>
                      </a:r>
                    </a:p>
                  </a:txBody>
                  <a:tcPr/>
                </a:tc>
                <a:tc>
                  <a:txBody>
                    <a:bodyPr/>
                    <a:lstStyle/>
                    <a:p>
                      <a:r>
                        <a:rPr lang="en-US" dirty="0"/>
                        <a:t>* Brookline</a:t>
                      </a:r>
                    </a:p>
                  </a:txBody>
                  <a:tcPr/>
                </a:tc>
                <a:extLst>
                  <a:ext uri="{0D108BD9-81ED-4DB2-BD59-A6C34878D82A}">
                    <a16:rowId xmlns:a16="http://schemas.microsoft.com/office/drawing/2014/main" val="3898051098"/>
                  </a:ext>
                </a:extLst>
              </a:tr>
              <a:tr h="334243">
                <a:tc>
                  <a:txBody>
                    <a:bodyPr/>
                    <a:lstStyle/>
                    <a:p>
                      <a:r>
                        <a:rPr lang="en-US" dirty="0"/>
                        <a:t>Hanson</a:t>
                      </a:r>
                    </a:p>
                  </a:txBody>
                  <a:tcPr/>
                </a:tc>
                <a:tc>
                  <a:txBody>
                    <a:bodyPr/>
                    <a:lstStyle/>
                    <a:p>
                      <a:r>
                        <a:rPr lang="en-US" dirty="0"/>
                        <a:t>Quincy</a:t>
                      </a:r>
                    </a:p>
                  </a:txBody>
                  <a:tcPr/>
                </a:tc>
                <a:tc>
                  <a:txBody>
                    <a:bodyPr/>
                    <a:lstStyle/>
                    <a:p>
                      <a:pPr marL="0" indent="0">
                        <a:buFont typeface="Arial" panose="020B0604020202020204" pitchFamily="34" charset="0"/>
                        <a:buNone/>
                      </a:pPr>
                      <a:r>
                        <a:rPr lang="en-US" dirty="0"/>
                        <a:t>* Fairhaven</a:t>
                      </a:r>
                    </a:p>
                  </a:txBody>
                  <a:tcPr/>
                </a:tc>
                <a:extLst>
                  <a:ext uri="{0D108BD9-81ED-4DB2-BD59-A6C34878D82A}">
                    <a16:rowId xmlns:a16="http://schemas.microsoft.com/office/drawing/2014/main" val="3330787684"/>
                  </a:ext>
                </a:extLst>
              </a:tr>
              <a:tr h="334243">
                <a:tc>
                  <a:txBody>
                    <a:bodyPr/>
                    <a:lstStyle/>
                    <a:p>
                      <a:r>
                        <a:rPr lang="en-US" dirty="0"/>
                        <a:t>Hingham</a:t>
                      </a:r>
                    </a:p>
                  </a:txBody>
                  <a:tcPr/>
                </a:tc>
                <a:tc>
                  <a:txBody>
                    <a:bodyPr/>
                    <a:lstStyle/>
                    <a:p>
                      <a:r>
                        <a:rPr lang="en-US" dirty="0"/>
                        <a:t>Rockland</a:t>
                      </a:r>
                    </a:p>
                  </a:txBody>
                  <a:tcPr/>
                </a:tc>
                <a:tc>
                  <a:txBody>
                    <a:bodyPr/>
                    <a:lstStyle/>
                    <a:p>
                      <a:r>
                        <a:rPr lang="en-US" dirty="0"/>
                        <a:t>* Sudbury</a:t>
                      </a:r>
                    </a:p>
                  </a:txBody>
                  <a:tcPr/>
                </a:tc>
                <a:extLst>
                  <a:ext uri="{0D108BD9-81ED-4DB2-BD59-A6C34878D82A}">
                    <a16:rowId xmlns:a16="http://schemas.microsoft.com/office/drawing/2014/main" val="708568578"/>
                  </a:ext>
                </a:extLst>
              </a:tr>
              <a:tr h="334243">
                <a:tc>
                  <a:txBody>
                    <a:bodyPr/>
                    <a:lstStyle/>
                    <a:p>
                      <a:r>
                        <a:rPr lang="en-US" dirty="0"/>
                        <a:t>Holliston</a:t>
                      </a:r>
                    </a:p>
                  </a:txBody>
                  <a:tcPr/>
                </a:tc>
                <a:tc>
                  <a:txBody>
                    <a:bodyPr/>
                    <a:lstStyle/>
                    <a:p>
                      <a:r>
                        <a:rPr lang="en-US" dirty="0"/>
                        <a:t>Scituate</a:t>
                      </a:r>
                    </a:p>
                  </a:txBody>
                  <a:tcPr/>
                </a:tc>
                <a:tc>
                  <a:txBody>
                    <a:bodyPr/>
                    <a:lstStyle/>
                    <a:p>
                      <a:r>
                        <a:rPr lang="en-US" dirty="0"/>
                        <a:t>* </a:t>
                      </a:r>
                      <a:r>
                        <a:rPr lang="en-US" i="1" dirty="0"/>
                        <a:t>Pending Communities with</a:t>
                      </a:r>
                      <a:endParaRPr lang="en-US" dirty="0"/>
                    </a:p>
                  </a:txBody>
                  <a:tcPr/>
                </a:tc>
                <a:extLst>
                  <a:ext uri="{0D108BD9-81ED-4DB2-BD59-A6C34878D82A}">
                    <a16:rowId xmlns:a16="http://schemas.microsoft.com/office/drawing/2014/main" val="790228948"/>
                  </a:ext>
                </a:extLst>
              </a:tr>
              <a:tr h="500119">
                <a:tc>
                  <a:txBody>
                    <a:bodyPr/>
                    <a:lstStyle/>
                    <a:p>
                      <a:r>
                        <a:rPr lang="en-US" dirty="0"/>
                        <a:t>Hull</a:t>
                      </a:r>
                    </a:p>
                  </a:txBody>
                  <a:tcPr/>
                </a:tc>
                <a:tc>
                  <a:txBody>
                    <a:bodyPr/>
                    <a:lstStyle/>
                    <a:p>
                      <a:r>
                        <a:rPr lang="en-US" dirty="0"/>
                        <a:t>Sharon</a:t>
                      </a:r>
                    </a:p>
                  </a:txBody>
                  <a:tcPr/>
                </a:tc>
                <a:tc>
                  <a:txBody>
                    <a:bodyPr/>
                    <a:lstStyle/>
                    <a:p>
                      <a:r>
                        <a:rPr lang="en-US" i="1" dirty="0"/>
                        <a:t>Dir. Conn to HRECC Network</a:t>
                      </a:r>
                    </a:p>
                  </a:txBody>
                  <a:tcPr/>
                </a:tc>
                <a:extLst>
                  <a:ext uri="{0D108BD9-81ED-4DB2-BD59-A6C34878D82A}">
                    <a16:rowId xmlns:a16="http://schemas.microsoft.com/office/drawing/2014/main" val="407477981"/>
                  </a:ext>
                </a:extLst>
              </a:tr>
            </a:tbl>
          </a:graphicData>
        </a:graphic>
      </p:graphicFrame>
    </p:spTree>
    <p:extLst>
      <p:ext uri="{BB962C8B-B14F-4D97-AF65-F5344CB8AC3E}">
        <p14:creationId xmlns:p14="http://schemas.microsoft.com/office/powerpoint/2010/main" val="384676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FDE564-173A-80C5-961D-40F85D6B2A40}"/>
              </a:ext>
            </a:extLst>
          </p:cNvPr>
          <p:cNvSpPr>
            <a:spLocks noGrp="1"/>
          </p:cNvSpPr>
          <p:nvPr>
            <p:ph type="ftr" sz="quarter" idx="11"/>
          </p:nvPr>
        </p:nvSpPr>
        <p:spPr/>
        <p:txBody>
          <a:bodyPr/>
          <a:lstStyle/>
          <a:p>
            <a:r>
              <a:rPr lang="en-US"/>
              <a:t>FY25 Select Board and FinCom Budget Presentation</a:t>
            </a:r>
          </a:p>
        </p:txBody>
      </p:sp>
      <p:sp>
        <p:nvSpPr>
          <p:cNvPr id="3" name="Slide Number Placeholder 2">
            <a:extLst>
              <a:ext uri="{FF2B5EF4-FFF2-40B4-BE49-F238E27FC236}">
                <a16:creationId xmlns:a16="http://schemas.microsoft.com/office/drawing/2014/main" id="{C1E95AF2-775B-0C67-ABF8-25E5E72E50A0}"/>
              </a:ext>
            </a:extLst>
          </p:cNvPr>
          <p:cNvSpPr>
            <a:spLocks noGrp="1"/>
          </p:cNvSpPr>
          <p:nvPr>
            <p:ph type="sldNum" sz="quarter" idx="12"/>
          </p:nvPr>
        </p:nvSpPr>
        <p:spPr/>
        <p:txBody>
          <a:bodyPr/>
          <a:lstStyle/>
          <a:p>
            <a:fld id="{DF04E12A-4174-4F04-8249-4F52A2F7A796}" type="slidenum">
              <a:rPr lang="en-US" smtClean="0"/>
              <a:t>18</a:t>
            </a:fld>
            <a:endParaRPr lang="en-US"/>
          </a:p>
        </p:txBody>
      </p:sp>
      <p:pic>
        <p:nvPicPr>
          <p:cNvPr id="1026" name="Picture 2">
            <a:extLst>
              <a:ext uri="{FF2B5EF4-FFF2-40B4-BE49-F238E27FC236}">
                <a16:creationId xmlns:a16="http://schemas.microsoft.com/office/drawing/2014/main" id="{D383363A-E313-F367-B762-DEBBB3222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799" y="178572"/>
            <a:ext cx="2809875" cy="572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3954EE6-7462-4FE1-C4FD-4E688851EB00}"/>
              </a:ext>
            </a:extLst>
          </p:cNvPr>
          <p:cNvSpPr txBox="1"/>
          <p:nvPr/>
        </p:nvSpPr>
        <p:spPr>
          <a:xfrm>
            <a:off x="1719743" y="161387"/>
            <a:ext cx="2621400" cy="1477328"/>
          </a:xfrm>
          <a:prstGeom prst="rect">
            <a:avLst/>
          </a:prstGeom>
          <a:noFill/>
        </p:spPr>
        <p:txBody>
          <a:bodyPr wrap="square" rtlCol="0">
            <a:spAutoFit/>
          </a:bodyPr>
          <a:lstStyle/>
          <a:p>
            <a:r>
              <a:rPr lang="en-US" dirty="0"/>
              <a:t>Examples of some of the radio equipment maintained by the HRECC at various sites/shelters</a:t>
            </a:r>
          </a:p>
        </p:txBody>
      </p:sp>
      <p:pic>
        <p:nvPicPr>
          <p:cNvPr id="1027" name="Picture 3">
            <a:extLst>
              <a:ext uri="{FF2B5EF4-FFF2-40B4-BE49-F238E27FC236}">
                <a16:creationId xmlns:a16="http://schemas.microsoft.com/office/drawing/2014/main" id="{5F7857AB-47CF-0771-0994-A685ED415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87" y="178572"/>
            <a:ext cx="2010130" cy="268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D5DA5E77-2986-7AFF-E187-C1AE3E8D2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87" y="3012054"/>
            <a:ext cx="2010130" cy="287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3AE1A2DE-02D9-0E18-B9D2-AFABED924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346" y="2297621"/>
            <a:ext cx="2689240" cy="358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21CE84D5-4325-3D8B-A97B-F46E6DFB24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0230" y="178572"/>
            <a:ext cx="2548581" cy="357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D114F5C7-B8EF-245C-14F9-97EA4C564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0230" y="3858935"/>
            <a:ext cx="2548581"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7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1221-00B8-651B-B435-33F9A098CAFB}"/>
              </a:ext>
            </a:extLst>
          </p:cNvPr>
          <p:cNvSpPr>
            <a:spLocks noGrp="1"/>
          </p:cNvSpPr>
          <p:nvPr>
            <p:ph type="title"/>
          </p:nvPr>
        </p:nvSpPr>
        <p:spPr/>
        <p:txBody>
          <a:bodyPr/>
          <a:lstStyle/>
          <a:p>
            <a:r>
              <a:rPr lang="en-US" dirty="0"/>
              <a:t>Department Accomplishments FY24</a:t>
            </a:r>
          </a:p>
        </p:txBody>
      </p:sp>
      <p:sp>
        <p:nvSpPr>
          <p:cNvPr id="3" name="Content Placeholder 2">
            <a:extLst>
              <a:ext uri="{FF2B5EF4-FFF2-40B4-BE49-F238E27FC236}">
                <a16:creationId xmlns:a16="http://schemas.microsoft.com/office/drawing/2014/main" id="{2ECB9DE6-36E9-2667-CB1C-6503611F8A9F}"/>
              </a:ext>
            </a:extLst>
          </p:cNvPr>
          <p:cNvSpPr>
            <a:spLocks noGrp="1"/>
          </p:cNvSpPr>
          <p:nvPr>
            <p:ph idx="1"/>
          </p:nvPr>
        </p:nvSpPr>
        <p:spPr>
          <a:xfrm>
            <a:off x="1484310" y="1887523"/>
            <a:ext cx="10018713" cy="3903677"/>
          </a:xfrm>
        </p:spPr>
        <p:txBody>
          <a:bodyPr>
            <a:normAutofit fontScale="70000" lnSpcReduction="20000"/>
          </a:bodyPr>
          <a:lstStyle/>
          <a:p>
            <a:r>
              <a:rPr lang="en-US" dirty="0"/>
              <a:t>Successfully onboarded the communities of Norwood, Holliston and Stoughton. Entered into IMAs with three additional communities</a:t>
            </a:r>
          </a:p>
          <a:p>
            <a:r>
              <a:rPr lang="en-US" dirty="0"/>
              <a:t>Deputy Director received WIN (Women in 911) Scholarship</a:t>
            </a:r>
          </a:p>
          <a:p>
            <a:r>
              <a:rPr lang="en-US" dirty="0"/>
              <a:t>Operations Manager was nominated and awarded APCO Atlantic’s Supervisor of the Year</a:t>
            </a:r>
          </a:p>
          <a:p>
            <a:r>
              <a:rPr lang="en-US" dirty="0"/>
              <a:t>7 Telecommunicators were promoted to Lead Telecommunicator</a:t>
            </a:r>
          </a:p>
          <a:p>
            <a:r>
              <a:rPr lang="en-US" dirty="0"/>
              <a:t>6 Telecommunicators promoted to CTO</a:t>
            </a:r>
          </a:p>
          <a:p>
            <a:r>
              <a:rPr lang="en-US" dirty="0"/>
              <a:t>Obtained state funding to add console positions and technology to accommodate new communities</a:t>
            </a:r>
          </a:p>
          <a:p>
            <a:r>
              <a:rPr lang="en-US" dirty="0"/>
              <a:t>Installed fiber optic connections to multiple town buildings including: PSB, High School, Town Hall, DPW, COA</a:t>
            </a:r>
          </a:p>
          <a:p>
            <a:r>
              <a:rPr lang="en-US" dirty="0"/>
              <a:t>Moved Town Hall servers to HRECC server room for better oversight</a:t>
            </a:r>
          </a:p>
          <a:p>
            <a:r>
              <a:rPr lang="en-US" dirty="0"/>
              <a:t>Received Cybersecurity Grant for town employees to complete annual cybersecurity training</a:t>
            </a:r>
          </a:p>
        </p:txBody>
      </p:sp>
      <p:sp>
        <p:nvSpPr>
          <p:cNvPr id="4" name="Footer Placeholder 3">
            <a:extLst>
              <a:ext uri="{FF2B5EF4-FFF2-40B4-BE49-F238E27FC236}">
                <a16:creationId xmlns:a16="http://schemas.microsoft.com/office/drawing/2014/main" id="{55607E85-BDF5-BFE4-067D-B5914C25678D}"/>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FBE9720A-ECCA-54B7-70C0-DF9A74EBEB57}"/>
              </a:ext>
            </a:extLst>
          </p:cNvPr>
          <p:cNvSpPr>
            <a:spLocks noGrp="1"/>
          </p:cNvSpPr>
          <p:nvPr>
            <p:ph type="sldNum" sz="quarter" idx="12"/>
          </p:nvPr>
        </p:nvSpPr>
        <p:spPr/>
        <p:txBody>
          <a:bodyPr/>
          <a:lstStyle/>
          <a:p>
            <a:fld id="{DF04E12A-4174-4F04-8249-4F52A2F7A796}" type="slidenum">
              <a:rPr lang="en-US" smtClean="0"/>
              <a:t>19</a:t>
            </a:fld>
            <a:endParaRPr lang="en-US"/>
          </a:p>
        </p:txBody>
      </p:sp>
    </p:spTree>
    <p:extLst>
      <p:ext uri="{BB962C8B-B14F-4D97-AF65-F5344CB8AC3E}">
        <p14:creationId xmlns:p14="http://schemas.microsoft.com/office/powerpoint/2010/main" val="124318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EA21-93CD-56EE-E0FF-CA087706D87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680E4FE-D724-9BDB-2560-D90E822288FE}"/>
              </a:ext>
            </a:extLst>
          </p:cNvPr>
          <p:cNvSpPr>
            <a:spLocks noGrp="1"/>
          </p:cNvSpPr>
          <p:nvPr>
            <p:ph idx="1"/>
          </p:nvPr>
        </p:nvSpPr>
        <p:spPr/>
        <p:txBody>
          <a:bodyPr/>
          <a:lstStyle/>
          <a:p>
            <a:r>
              <a:rPr lang="en-US" dirty="0"/>
              <a:t>Introduction</a:t>
            </a:r>
          </a:p>
          <a:p>
            <a:r>
              <a:rPr lang="en-US" dirty="0"/>
              <a:t>Department Overview</a:t>
            </a:r>
          </a:p>
          <a:p>
            <a:r>
              <a:rPr lang="en-US" dirty="0"/>
              <a:t>Review of 2023</a:t>
            </a:r>
          </a:p>
          <a:p>
            <a:r>
              <a:rPr lang="en-US" dirty="0"/>
              <a:t>Call Volume CY2023</a:t>
            </a:r>
          </a:p>
          <a:p>
            <a:r>
              <a:rPr lang="en-US" dirty="0"/>
              <a:t>CY23 and FY24 Accomplishments</a:t>
            </a:r>
          </a:p>
          <a:p>
            <a:r>
              <a:rPr lang="en-US" dirty="0"/>
              <a:t>FY25 Roadmap</a:t>
            </a:r>
          </a:p>
        </p:txBody>
      </p:sp>
      <p:sp>
        <p:nvSpPr>
          <p:cNvPr id="4" name="Footer Placeholder 3">
            <a:extLst>
              <a:ext uri="{FF2B5EF4-FFF2-40B4-BE49-F238E27FC236}">
                <a16:creationId xmlns:a16="http://schemas.microsoft.com/office/drawing/2014/main" id="{26018CB6-5162-310A-41DF-1112FF7554DD}"/>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B4420134-1D0B-DBBC-0C48-69C4495CF211}"/>
              </a:ext>
            </a:extLst>
          </p:cNvPr>
          <p:cNvSpPr>
            <a:spLocks noGrp="1"/>
          </p:cNvSpPr>
          <p:nvPr>
            <p:ph type="sldNum" sz="quarter" idx="12"/>
          </p:nvPr>
        </p:nvSpPr>
        <p:spPr/>
        <p:txBody>
          <a:bodyPr/>
          <a:lstStyle/>
          <a:p>
            <a:fld id="{DF04E12A-4174-4F04-8249-4F52A2F7A796}" type="slidenum">
              <a:rPr lang="en-US" smtClean="0"/>
              <a:t>2</a:t>
            </a:fld>
            <a:endParaRPr lang="en-US"/>
          </a:p>
        </p:txBody>
      </p:sp>
    </p:spTree>
    <p:extLst>
      <p:ext uri="{BB962C8B-B14F-4D97-AF65-F5344CB8AC3E}">
        <p14:creationId xmlns:p14="http://schemas.microsoft.com/office/powerpoint/2010/main" val="13654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4CB4-BD2C-4BD7-581F-72A90D820115}"/>
              </a:ext>
            </a:extLst>
          </p:cNvPr>
          <p:cNvSpPr>
            <a:spLocks noGrp="1"/>
          </p:cNvSpPr>
          <p:nvPr>
            <p:ph type="title"/>
          </p:nvPr>
        </p:nvSpPr>
        <p:spPr/>
        <p:txBody>
          <a:bodyPr/>
          <a:lstStyle/>
          <a:p>
            <a:r>
              <a:rPr lang="en-US" dirty="0"/>
              <a:t>Fiscal Accomplishments FY24</a:t>
            </a:r>
          </a:p>
        </p:txBody>
      </p:sp>
      <p:sp>
        <p:nvSpPr>
          <p:cNvPr id="3" name="Content Placeholder 2">
            <a:extLst>
              <a:ext uri="{FF2B5EF4-FFF2-40B4-BE49-F238E27FC236}">
                <a16:creationId xmlns:a16="http://schemas.microsoft.com/office/drawing/2014/main" id="{2DD1AB6C-4118-D0B2-554F-399C562C8429}"/>
              </a:ext>
            </a:extLst>
          </p:cNvPr>
          <p:cNvSpPr>
            <a:spLocks noGrp="1"/>
          </p:cNvSpPr>
          <p:nvPr>
            <p:ph idx="1"/>
          </p:nvPr>
        </p:nvSpPr>
        <p:spPr>
          <a:xfrm>
            <a:off x="1484310" y="2136709"/>
            <a:ext cx="10018713" cy="4035491"/>
          </a:xfrm>
        </p:spPr>
        <p:txBody>
          <a:bodyPr>
            <a:normAutofit fontScale="70000" lnSpcReduction="20000"/>
          </a:bodyPr>
          <a:lstStyle/>
          <a:p>
            <a:pPr marL="0" indent="0">
              <a:buNone/>
            </a:pPr>
            <a:r>
              <a:rPr lang="en-US" sz="2400" dirty="0"/>
              <a:t>Applied for, awarded and currently managing six (6) grants. Five (5) were awarded through the MA State 911 Department in conjunction with EOPSS, one (1) grant through the Office of Grants and Research.</a:t>
            </a:r>
          </a:p>
          <a:p>
            <a:pPr marL="0" indent="0">
              <a:buNone/>
            </a:pPr>
            <a:r>
              <a:rPr lang="en-US" dirty="0"/>
              <a:t>Development Grant – </a:t>
            </a:r>
            <a:r>
              <a:rPr lang="en-US" dirty="0">
                <a:solidFill>
                  <a:srgbClr val="C00000"/>
                </a:solidFill>
              </a:rPr>
              <a:t>$14,127,153.00</a:t>
            </a:r>
          </a:p>
          <a:p>
            <a:pPr lvl="1"/>
            <a:r>
              <a:rPr lang="en-US" dirty="0"/>
              <a:t>$2,267,596.00 – Transition expenses/assessment fees/security measure costs associated with the Towns of Rockland, Abington, Sherborn, Norwood and Holliston</a:t>
            </a:r>
          </a:p>
          <a:p>
            <a:pPr lvl="1"/>
            <a:r>
              <a:rPr lang="en-US" dirty="0"/>
              <a:t>$11,859,557.00 – Equipment expenses</a:t>
            </a:r>
          </a:p>
          <a:p>
            <a:pPr marL="0" indent="0">
              <a:buNone/>
            </a:pPr>
            <a:r>
              <a:rPr lang="en-US" dirty="0"/>
              <a:t>Support &amp; Incentive Grant – </a:t>
            </a:r>
            <a:r>
              <a:rPr lang="en-US" dirty="0">
                <a:solidFill>
                  <a:srgbClr val="C00000"/>
                </a:solidFill>
              </a:rPr>
              <a:t>$2,599,845.00</a:t>
            </a:r>
          </a:p>
          <a:p>
            <a:pPr lvl="1"/>
            <a:r>
              <a:rPr lang="en-US" dirty="0"/>
              <a:t>$2,333,701.81 utilized toward salaries</a:t>
            </a:r>
          </a:p>
          <a:p>
            <a:pPr lvl="1"/>
            <a:r>
              <a:rPr lang="en-US" dirty="0"/>
              <a:t>$70,073.75 – CAD systems</a:t>
            </a:r>
          </a:p>
          <a:p>
            <a:pPr lvl="1"/>
            <a:r>
              <a:rPr lang="en-US" dirty="0"/>
              <a:t>$9,600.00 – Bi-annual console cleaning</a:t>
            </a:r>
          </a:p>
          <a:p>
            <a:pPr lvl="1"/>
            <a:r>
              <a:rPr lang="en-US" dirty="0"/>
              <a:t>$1,750.00 – Fire alarm receiving and alerting equipment associated with providing E-911 service</a:t>
            </a:r>
          </a:p>
          <a:p>
            <a:pPr lvl="1"/>
            <a:r>
              <a:rPr lang="en-US" dirty="0"/>
              <a:t>$154,427.76 - Public Safety Radio Systems </a:t>
            </a:r>
          </a:p>
          <a:p>
            <a:pPr lvl="1"/>
            <a:r>
              <a:rPr lang="en-US" dirty="0"/>
              <a:t>$30,291.68 – Other equipment – EvenTide NexLog recorder for Stoughton</a:t>
            </a:r>
          </a:p>
          <a:p>
            <a:pPr lvl="1"/>
            <a:endParaRPr lang="en-US" dirty="0"/>
          </a:p>
          <a:p>
            <a:pPr marL="0" indent="0">
              <a:buNone/>
            </a:pPr>
            <a:endParaRPr lang="en-US" dirty="0"/>
          </a:p>
        </p:txBody>
      </p:sp>
      <p:sp>
        <p:nvSpPr>
          <p:cNvPr id="4" name="Footer Placeholder 3">
            <a:extLst>
              <a:ext uri="{FF2B5EF4-FFF2-40B4-BE49-F238E27FC236}">
                <a16:creationId xmlns:a16="http://schemas.microsoft.com/office/drawing/2014/main" id="{50E8DED1-21B0-DE8A-C680-753391EFA788}"/>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35EA9834-6E63-B367-EE58-CE63F78D9424}"/>
              </a:ext>
            </a:extLst>
          </p:cNvPr>
          <p:cNvSpPr>
            <a:spLocks noGrp="1"/>
          </p:cNvSpPr>
          <p:nvPr>
            <p:ph type="sldNum" sz="quarter" idx="12"/>
          </p:nvPr>
        </p:nvSpPr>
        <p:spPr/>
        <p:txBody>
          <a:bodyPr/>
          <a:lstStyle/>
          <a:p>
            <a:fld id="{DF04E12A-4174-4F04-8249-4F52A2F7A796}" type="slidenum">
              <a:rPr lang="en-US" smtClean="0"/>
              <a:t>20</a:t>
            </a:fld>
            <a:endParaRPr lang="en-US"/>
          </a:p>
        </p:txBody>
      </p:sp>
    </p:spTree>
    <p:extLst>
      <p:ext uri="{BB962C8B-B14F-4D97-AF65-F5344CB8AC3E}">
        <p14:creationId xmlns:p14="http://schemas.microsoft.com/office/powerpoint/2010/main" val="328923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3D5B-57D8-5C1F-5565-67D37C40ECC8}"/>
              </a:ext>
            </a:extLst>
          </p:cNvPr>
          <p:cNvSpPr>
            <a:spLocks noGrp="1"/>
          </p:cNvSpPr>
          <p:nvPr>
            <p:ph type="title"/>
          </p:nvPr>
        </p:nvSpPr>
        <p:spPr/>
        <p:txBody>
          <a:bodyPr/>
          <a:lstStyle/>
          <a:p>
            <a:r>
              <a:rPr lang="en-US" dirty="0"/>
              <a:t>Fiscal Accomplishments FY24 Cont.</a:t>
            </a:r>
          </a:p>
        </p:txBody>
      </p:sp>
      <p:sp>
        <p:nvSpPr>
          <p:cNvPr id="3" name="Content Placeholder 2">
            <a:extLst>
              <a:ext uri="{FF2B5EF4-FFF2-40B4-BE49-F238E27FC236}">
                <a16:creationId xmlns:a16="http://schemas.microsoft.com/office/drawing/2014/main" id="{98B4B644-F553-48F1-E268-CEA18317FC72}"/>
              </a:ext>
            </a:extLst>
          </p:cNvPr>
          <p:cNvSpPr>
            <a:spLocks noGrp="1"/>
          </p:cNvSpPr>
          <p:nvPr>
            <p:ph idx="1"/>
          </p:nvPr>
        </p:nvSpPr>
        <p:spPr>
          <a:xfrm>
            <a:off x="1484310" y="1866123"/>
            <a:ext cx="10018713" cy="3925078"/>
          </a:xfrm>
        </p:spPr>
        <p:txBody>
          <a:bodyPr>
            <a:normAutofit fontScale="85000" lnSpcReduction="10000"/>
          </a:bodyPr>
          <a:lstStyle/>
          <a:p>
            <a:pPr marL="0" indent="0">
              <a:buNone/>
            </a:pPr>
            <a:r>
              <a:rPr lang="en-US" dirty="0"/>
              <a:t>Training Grant - </a:t>
            </a:r>
            <a:r>
              <a:rPr lang="en-US" dirty="0">
                <a:solidFill>
                  <a:srgbClr val="C00000"/>
                </a:solidFill>
              </a:rPr>
              <a:t>$189,856.56</a:t>
            </a:r>
          </a:p>
          <a:p>
            <a:pPr lvl="1"/>
            <a:r>
              <a:rPr lang="en-US" dirty="0"/>
              <a:t>$74,866.00 – Fees associated with attendance at approved class/recert fees/membership &amp; conference fees</a:t>
            </a:r>
          </a:p>
          <a:p>
            <a:pPr lvl="1"/>
            <a:r>
              <a:rPr lang="en-US" dirty="0"/>
              <a:t>$109,495.56 – Personnel costs associated with class hours to achieve and maintain certification</a:t>
            </a:r>
          </a:p>
          <a:p>
            <a:pPr lvl="1"/>
            <a:r>
              <a:rPr lang="en-US" dirty="0"/>
              <a:t>$5,495.00 – Pre-employment testing software annual fee</a:t>
            </a:r>
          </a:p>
          <a:p>
            <a:pPr marL="0" indent="0">
              <a:buNone/>
            </a:pPr>
            <a:r>
              <a:rPr lang="en-US" dirty="0"/>
              <a:t>Emergency Medical Dispatch Grant – </a:t>
            </a:r>
            <a:r>
              <a:rPr lang="en-US" dirty="0">
                <a:solidFill>
                  <a:srgbClr val="C00000"/>
                </a:solidFill>
              </a:rPr>
              <a:t>$5,999.76</a:t>
            </a:r>
          </a:p>
          <a:p>
            <a:pPr lvl="1"/>
            <a:r>
              <a:rPr lang="en-US" dirty="0"/>
              <a:t>EMDPRS (APCO IntelliComm)</a:t>
            </a:r>
          </a:p>
          <a:p>
            <a:pPr marL="0" indent="0">
              <a:buNone/>
            </a:pPr>
            <a:r>
              <a:rPr lang="en-US" dirty="0"/>
              <a:t>TERT Grant - </a:t>
            </a:r>
            <a:r>
              <a:rPr lang="en-US" dirty="0">
                <a:solidFill>
                  <a:srgbClr val="C00000"/>
                </a:solidFill>
              </a:rPr>
              <a:t>$101,336.00</a:t>
            </a:r>
          </a:p>
          <a:p>
            <a:pPr marL="0" indent="0">
              <a:buNone/>
            </a:pPr>
            <a:r>
              <a:rPr lang="en-US" dirty="0"/>
              <a:t>Car Seat Program Grant – </a:t>
            </a:r>
            <a:r>
              <a:rPr lang="en-US" dirty="0">
                <a:solidFill>
                  <a:srgbClr val="C00000"/>
                </a:solidFill>
              </a:rPr>
              <a:t>$791.20</a:t>
            </a:r>
          </a:p>
          <a:p>
            <a:pPr marL="0" indent="0">
              <a:buNone/>
            </a:pPr>
            <a:r>
              <a:rPr lang="en-US" b="1" dirty="0">
                <a:highlight>
                  <a:srgbClr val="FFFF00"/>
                </a:highlight>
              </a:rPr>
              <a:t>GRANT TOTAL FY24: </a:t>
            </a:r>
            <a:r>
              <a:rPr lang="en-US" b="1" dirty="0">
                <a:solidFill>
                  <a:srgbClr val="C00000"/>
                </a:solidFill>
                <a:highlight>
                  <a:srgbClr val="FFFF00"/>
                </a:highlight>
              </a:rPr>
              <a:t>$17,024,981.52</a:t>
            </a:r>
          </a:p>
        </p:txBody>
      </p:sp>
      <p:sp>
        <p:nvSpPr>
          <p:cNvPr id="4" name="Footer Placeholder 3">
            <a:extLst>
              <a:ext uri="{FF2B5EF4-FFF2-40B4-BE49-F238E27FC236}">
                <a16:creationId xmlns:a16="http://schemas.microsoft.com/office/drawing/2014/main" id="{BDABA0DF-2F62-70D0-A394-6022986E320E}"/>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E660144A-FDF6-41D3-A41F-A7237EEA5EF2}"/>
              </a:ext>
            </a:extLst>
          </p:cNvPr>
          <p:cNvSpPr>
            <a:spLocks noGrp="1"/>
          </p:cNvSpPr>
          <p:nvPr>
            <p:ph type="sldNum" sz="quarter" idx="12"/>
          </p:nvPr>
        </p:nvSpPr>
        <p:spPr/>
        <p:txBody>
          <a:bodyPr/>
          <a:lstStyle/>
          <a:p>
            <a:fld id="{DF04E12A-4174-4F04-8249-4F52A2F7A796}" type="slidenum">
              <a:rPr lang="en-US" smtClean="0"/>
              <a:t>21</a:t>
            </a:fld>
            <a:endParaRPr lang="en-US"/>
          </a:p>
        </p:txBody>
      </p:sp>
    </p:spTree>
    <p:extLst>
      <p:ext uri="{BB962C8B-B14F-4D97-AF65-F5344CB8AC3E}">
        <p14:creationId xmlns:p14="http://schemas.microsoft.com/office/powerpoint/2010/main" val="22384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C212-0332-981E-CD2D-6B1893E762E1}"/>
              </a:ext>
            </a:extLst>
          </p:cNvPr>
          <p:cNvSpPr>
            <a:spLocks noGrp="1"/>
          </p:cNvSpPr>
          <p:nvPr>
            <p:ph type="title"/>
          </p:nvPr>
        </p:nvSpPr>
        <p:spPr/>
        <p:txBody>
          <a:bodyPr/>
          <a:lstStyle/>
          <a:p>
            <a:r>
              <a:rPr lang="en-US" dirty="0"/>
              <a:t>Assessments Received</a:t>
            </a:r>
          </a:p>
        </p:txBody>
      </p:sp>
      <p:graphicFrame>
        <p:nvGraphicFramePr>
          <p:cNvPr id="6" name="Content Placeholder 5">
            <a:extLst>
              <a:ext uri="{FF2B5EF4-FFF2-40B4-BE49-F238E27FC236}">
                <a16:creationId xmlns:a16="http://schemas.microsoft.com/office/drawing/2014/main" id="{180C242D-15CF-58D0-FE88-AAB6795B8C11}"/>
              </a:ext>
            </a:extLst>
          </p:cNvPr>
          <p:cNvGraphicFramePr>
            <a:graphicFrameLocks noGrp="1"/>
          </p:cNvGraphicFramePr>
          <p:nvPr>
            <p:ph idx="1"/>
            <p:extLst>
              <p:ext uri="{D42A27DB-BD31-4B8C-83A1-F6EECF244321}">
                <p14:modId xmlns:p14="http://schemas.microsoft.com/office/powerpoint/2010/main" val="3744605778"/>
              </p:ext>
            </p:extLst>
          </p:nvPr>
        </p:nvGraphicFramePr>
        <p:xfrm>
          <a:off x="3775046" y="1853967"/>
          <a:ext cx="5335398" cy="4132198"/>
        </p:xfrm>
        <a:graphic>
          <a:graphicData uri="http://schemas.openxmlformats.org/drawingml/2006/table">
            <a:tbl>
              <a:tblPr firstRow="1" bandRow="1">
                <a:tableStyleId>{5C22544A-7EE6-4342-B048-85BDC9FD1C3A}</a:tableStyleId>
              </a:tblPr>
              <a:tblGrid>
                <a:gridCol w="2722215">
                  <a:extLst>
                    <a:ext uri="{9D8B030D-6E8A-4147-A177-3AD203B41FA5}">
                      <a16:colId xmlns:a16="http://schemas.microsoft.com/office/drawing/2014/main" val="1173783382"/>
                    </a:ext>
                  </a:extLst>
                </a:gridCol>
                <a:gridCol w="2613183">
                  <a:extLst>
                    <a:ext uri="{9D8B030D-6E8A-4147-A177-3AD203B41FA5}">
                      <a16:colId xmlns:a16="http://schemas.microsoft.com/office/drawing/2014/main" val="3275378812"/>
                    </a:ext>
                  </a:extLst>
                </a:gridCol>
              </a:tblGrid>
              <a:tr h="359073">
                <a:tc>
                  <a:txBody>
                    <a:bodyPr/>
                    <a:lstStyle/>
                    <a:p>
                      <a:pPr algn="ctr"/>
                      <a:r>
                        <a:rPr lang="en-US" dirty="0"/>
                        <a:t>Town</a:t>
                      </a:r>
                    </a:p>
                  </a:txBody>
                  <a:tcPr/>
                </a:tc>
                <a:tc>
                  <a:txBody>
                    <a:bodyPr/>
                    <a:lstStyle/>
                    <a:p>
                      <a:pPr algn="ctr"/>
                      <a:r>
                        <a:rPr lang="en-US" dirty="0"/>
                        <a:t>Assessment Fee</a:t>
                      </a:r>
                    </a:p>
                  </a:txBody>
                  <a:tcPr/>
                </a:tc>
                <a:extLst>
                  <a:ext uri="{0D108BD9-81ED-4DB2-BD59-A6C34878D82A}">
                    <a16:rowId xmlns:a16="http://schemas.microsoft.com/office/drawing/2014/main" val="2814520757"/>
                  </a:ext>
                </a:extLst>
              </a:tr>
              <a:tr h="272938">
                <a:tc>
                  <a:txBody>
                    <a:bodyPr/>
                    <a:lstStyle/>
                    <a:p>
                      <a:r>
                        <a:rPr lang="en-US" sz="1200" b="0" dirty="0"/>
                        <a:t>Holbrook</a:t>
                      </a:r>
                    </a:p>
                  </a:txBody>
                  <a:tcPr/>
                </a:tc>
                <a:tc>
                  <a:txBody>
                    <a:bodyPr/>
                    <a:lstStyle/>
                    <a:p>
                      <a:r>
                        <a:rPr lang="en-US" sz="1200" b="0" dirty="0"/>
                        <a:t>$0    ($975,587.00 going back to Holbrook)</a:t>
                      </a:r>
                    </a:p>
                  </a:txBody>
                  <a:tcPr/>
                </a:tc>
                <a:extLst>
                  <a:ext uri="{0D108BD9-81ED-4DB2-BD59-A6C34878D82A}">
                    <a16:rowId xmlns:a16="http://schemas.microsoft.com/office/drawing/2014/main" val="4055324530"/>
                  </a:ext>
                </a:extLst>
              </a:tr>
              <a:tr h="272938">
                <a:tc>
                  <a:txBody>
                    <a:bodyPr/>
                    <a:lstStyle/>
                    <a:p>
                      <a:r>
                        <a:rPr lang="en-US" sz="1200" b="0" dirty="0"/>
                        <a:t>Sherborn</a:t>
                      </a:r>
                    </a:p>
                  </a:txBody>
                  <a:tcPr/>
                </a:tc>
                <a:tc>
                  <a:txBody>
                    <a:bodyPr/>
                    <a:lstStyle/>
                    <a:p>
                      <a:r>
                        <a:rPr lang="en-US" sz="1200" b="0" dirty="0"/>
                        <a:t>$312,966.00</a:t>
                      </a:r>
                    </a:p>
                  </a:txBody>
                  <a:tcPr/>
                </a:tc>
                <a:extLst>
                  <a:ext uri="{0D108BD9-81ED-4DB2-BD59-A6C34878D82A}">
                    <a16:rowId xmlns:a16="http://schemas.microsoft.com/office/drawing/2014/main" val="3325992549"/>
                  </a:ext>
                </a:extLst>
              </a:tr>
              <a:tr h="272938">
                <a:tc>
                  <a:txBody>
                    <a:bodyPr/>
                    <a:lstStyle/>
                    <a:p>
                      <a:r>
                        <a:rPr lang="en-US" sz="1200" b="0" dirty="0"/>
                        <a:t>Abington</a:t>
                      </a:r>
                    </a:p>
                  </a:txBody>
                  <a:tcPr/>
                </a:tc>
                <a:tc>
                  <a:txBody>
                    <a:bodyPr/>
                    <a:lstStyle/>
                    <a:p>
                      <a:r>
                        <a:rPr lang="en-US" sz="1200" b="0" dirty="0"/>
                        <a:t>$360,706.00</a:t>
                      </a:r>
                    </a:p>
                  </a:txBody>
                  <a:tcPr/>
                </a:tc>
                <a:extLst>
                  <a:ext uri="{0D108BD9-81ED-4DB2-BD59-A6C34878D82A}">
                    <a16:rowId xmlns:a16="http://schemas.microsoft.com/office/drawing/2014/main" val="2450845502"/>
                  </a:ext>
                </a:extLst>
              </a:tr>
              <a:tr h="291718">
                <a:tc>
                  <a:txBody>
                    <a:bodyPr/>
                    <a:lstStyle/>
                    <a:p>
                      <a:r>
                        <a:rPr lang="en-US" sz="1200" b="0" dirty="0"/>
                        <a:t>Sharon</a:t>
                      </a:r>
                    </a:p>
                  </a:txBody>
                  <a:tcPr/>
                </a:tc>
                <a:tc>
                  <a:txBody>
                    <a:bodyPr/>
                    <a:lstStyle/>
                    <a:p>
                      <a:r>
                        <a:rPr lang="en-US" sz="1200" b="0" dirty="0"/>
                        <a:t>$201,363.00</a:t>
                      </a:r>
                    </a:p>
                  </a:txBody>
                  <a:tcPr/>
                </a:tc>
                <a:extLst>
                  <a:ext uri="{0D108BD9-81ED-4DB2-BD59-A6C34878D82A}">
                    <a16:rowId xmlns:a16="http://schemas.microsoft.com/office/drawing/2014/main" val="3797335101"/>
                  </a:ext>
                </a:extLst>
              </a:tr>
              <a:tr h="272938">
                <a:tc>
                  <a:txBody>
                    <a:bodyPr/>
                    <a:lstStyle/>
                    <a:p>
                      <a:r>
                        <a:rPr lang="en-US" sz="1200" b="0" dirty="0"/>
                        <a:t>Whitman</a:t>
                      </a:r>
                    </a:p>
                  </a:txBody>
                  <a:tcPr/>
                </a:tc>
                <a:tc>
                  <a:txBody>
                    <a:bodyPr/>
                    <a:lstStyle/>
                    <a:p>
                      <a:r>
                        <a:rPr lang="en-US" sz="1200" b="0" dirty="0"/>
                        <a:t>$92,881.00</a:t>
                      </a:r>
                    </a:p>
                  </a:txBody>
                  <a:tcPr/>
                </a:tc>
                <a:extLst>
                  <a:ext uri="{0D108BD9-81ED-4DB2-BD59-A6C34878D82A}">
                    <a16:rowId xmlns:a16="http://schemas.microsoft.com/office/drawing/2014/main" val="1571952275"/>
                  </a:ext>
                </a:extLst>
              </a:tr>
              <a:tr h="272938">
                <a:tc>
                  <a:txBody>
                    <a:bodyPr/>
                    <a:lstStyle/>
                    <a:p>
                      <a:r>
                        <a:rPr lang="en-US" sz="1200" b="0" dirty="0"/>
                        <a:t>Canton</a:t>
                      </a:r>
                    </a:p>
                  </a:txBody>
                  <a:tcPr/>
                </a:tc>
                <a:tc>
                  <a:txBody>
                    <a:bodyPr/>
                    <a:lstStyle/>
                    <a:p>
                      <a:r>
                        <a:rPr lang="en-US" sz="1200" b="0" dirty="0"/>
                        <a:t>$290,570.00</a:t>
                      </a:r>
                    </a:p>
                  </a:txBody>
                  <a:tcPr/>
                </a:tc>
                <a:extLst>
                  <a:ext uri="{0D108BD9-81ED-4DB2-BD59-A6C34878D82A}">
                    <a16:rowId xmlns:a16="http://schemas.microsoft.com/office/drawing/2014/main" val="543822986"/>
                  </a:ext>
                </a:extLst>
              </a:tr>
              <a:tr h="272938">
                <a:tc>
                  <a:txBody>
                    <a:bodyPr/>
                    <a:lstStyle/>
                    <a:p>
                      <a:r>
                        <a:rPr lang="en-US" sz="1200" b="0" dirty="0"/>
                        <a:t>Rockland</a:t>
                      </a:r>
                    </a:p>
                  </a:txBody>
                  <a:tcPr/>
                </a:tc>
                <a:tc>
                  <a:txBody>
                    <a:bodyPr/>
                    <a:lstStyle/>
                    <a:p>
                      <a:r>
                        <a:rPr lang="en-US" sz="1200" b="0" dirty="0"/>
                        <a:t>$336,013.00</a:t>
                      </a:r>
                    </a:p>
                  </a:txBody>
                  <a:tcPr/>
                </a:tc>
                <a:extLst>
                  <a:ext uri="{0D108BD9-81ED-4DB2-BD59-A6C34878D82A}">
                    <a16:rowId xmlns:a16="http://schemas.microsoft.com/office/drawing/2014/main" val="1698627583"/>
                  </a:ext>
                </a:extLst>
              </a:tr>
              <a:tr h="272938">
                <a:tc>
                  <a:txBody>
                    <a:bodyPr/>
                    <a:lstStyle/>
                    <a:p>
                      <a:r>
                        <a:rPr lang="en-US" sz="1200" b="0" dirty="0"/>
                        <a:t>Norwood</a:t>
                      </a:r>
                    </a:p>
                  </a:txBody>
                  <a:tcPr/>
                </a:tc>
                <a:tc>
                  <a:txBody>
                    <a:bodyPr/>
                    <a:lstStyle/>
                    <a:p>
                      <a:r>
                        <a:rPr lang="en-US" sz="1200" b="0" dirty="0"/>
                        <a:t>$772,500.00</a:t>
                      </a:r>
                    </a:p>
                  </a:txBody>
                  <a:tcPr/>
                </a:tc>
                <a:extLst>
                  <a:ext uri="{0D108BD9-81ED-4DB2-BD59-A6C34878D82A}">
                    <a16:rowId xmlns:a16="http://schemas.microsoft.com/office/drawing/2014/main" val="2323672950"/>
                  </a:ext>
                </a:extLst>
              </a:tr>
              <a:tr h="272938">
                <a:tc>
                  <a:txBody>
                    <a:bodyPr/>
                    <a:lstStyle/>
                    <a:p>
                      <a:r>
                        <a:rPr lang="en-US" sz="1200" b="0" dirty="0"/>
                        <a:t>Stoughton</a:t>
                      </a:r>
                    </a:p>
                  </a:txBody>
                  <a:tcPr/>
                </a:tc>
                <a:tc>
                  <a:txBody>
                    <a:bodyPr/>
                    <a:lstStyle/>
                    <a:p>
                      <a:r>
                        <a:rPr lang="en-US" sz="1200" b="0" dirty="0"/>
                        <a:t>$410,000.00</a:t>
                      </a:r>
                    </a:p>
                  </a:txBody>
                  <a:tcPr/>
                </a:tc>
                <a:extLst>
                  <a:ext uri="{0D108BD9-81ED-4DB2-BD59-A6C34878D82A}">
                    <a16:rowId xmlns:a16="http://schemas.microsoft.com/office/drawing/2014/main" val="4293275963"/>
                  </a:ext>
                </a:extLst>
              </a:tr>
              <a:tr h="272938">
                <a:tc>
                  <a:txBody>
                    <a:bodyPr/>
                    <a:lstStyle/>
                    <a:p>
                      <a:r>
                        <a:rPr lang="en-US" sz="1200" b="0" dirty="0"/>
                        <a:t>Holliston</a:t>
                      </a:r>
                    </a:p>
                  </a:txBody>
                  <a:tcPr/>
                </a:tc>
                <a:tc>
                  <a:txBody>
                    <a:bodyPr/>
                    <a:lstStyle/>
                    <a:p>
                      <a:r>
                        <a:rPr lang="en-US" sz="1200" b="0" dirty="0"/>
                        <a:t>$295,000.00</a:t>
                      </a:r>
                    </a:p>
                  </a:txBody>
                  <a:tcPr/>
                </a:tc>
                <a:extLst>
                  <a:ext uri="{0D108BD9-81ED-4DB2-BD59-A6C34878D82A}">
                    <a16:rowId xmlns:a16="http://schemas.microsoft.com/office/drawing/2014/main" val="3120339763"/>
                  </a:ext>
                </a:extLst>
              </a:tr>
              <a:tr h="272938">
                <a:tc>
                  <a:txBody>
                    <a:bodyPr/>
                    <a:lstStyle/>
                    <a:p>
                      <a:r>
                        <a:rPr lang="en-US" sz="1200" b="0" dirty="0"/>
                        <a:t>Sudbury</a:t>
                      </a:r>
                    </a:p>
                  </a:txBody>
                  <a:tcPr/>
                </a:tc>
                <a:tc>
                  <a:txBody>
                    <a:bodyPr/>
                    <a:lstStyle/>
                    <a:p>
                      <a:r>
                        <a:rPr lang="en-US" sz="1200" b="0" dirty="0"/>
                        <a:t>$295,000.00</a:t>
                      </a:r>
                    </a:p>
                  </a:txBody>
                  <a:tcPr/>
                </a:tc>
                <a:extLst>
                  <a:ext uri="{0D108BD9-81ED-4DB2-BD59-A6C34878D82A}">
                    <a16:rowId xmlns:a16="http://schemas.microsoft.com/office/drawing/2014/main" val="1719386197"/>
                  </a:ext>
                </a:extLst>
              </a:tr>
              <a:tr h="272938">
                <a:tc>
                  <a:txBody>
                    <a:bodyPr/>
                    <a:lstStyle/>
                    <a:p>
                      <a:r>
                        <a:rPr lang="en-US" sz="1200" b="0" dirty="0"/>
                        <a:t>Fairhaven</a:t>
                      </a:r>
                    </a:p>
                  </a:txBody>
                  <a:tcPr/>
                </a:tc>
                <a:tc>
                  <a:txBody>
                    <a:bodyPr/>
                    <a:lstStyle/>
                    <a:p>
                      <a:r>
                        <a:rPr lang="en-US" sz="1200" b="0" dirty="0"/>
                        <a:t>$295,000.00</a:t>
                      </a:r>
                    </a:p>
                  </a:txBody>
                  <a:tcPr/>
                </a:tc>
                <a:extLst>
                  <a:ext uri="{0D108BD9-81ED-4DB2-BD59-A6C34878D82A}">
                    <a16:rowId xmlns:a16="http://schemas.microsoft.com/office/drawing/2014/main" val="397793155"/>
                  </a:ext>
                </a:extLst>
              </a:tr>
              <a:tr h="272938">
                <a:tc>
                  <a:txBody>
                    <a:bodyPr/>
                    <a:lstStyle/>
                    <a:p>
                      <a:r>
                        <a:rPr lang="en-US" sz="1200" b="1" dirty="0"/>
                        <a:t>TOTAL</a:t>
                      </a:r>
                    </a:p>
                  </a:txBody>
                  <a:tcPr/>
                </a:tc>
                <a:tc>
                  <a:txBody>
                    <a:bodyPr/>
                    <a:lstStyle/>
                    <a:p>
                      <a:r>
                        <a:rPr lang="en-US" sz="1200" b="1" dirty="0"/>
                        <a:t>$3,661,999.00</a:t>
                      </a:r>
                    </a:p>
                  </a:txBody>
                  <a:tcPr/>
                </a:tc>
                <a:extLst>
                  <a:ext uri="{0D108BD9-81ED-4DB2-BD59-A6C34878D82A}">
                    <a16:rowId xmlns:a16="http://schemas.microsoft.com/office/drawing/2014/main" val="4224771373"/>
                  </a:ext>
                </a:extLst>
              </a:tr>
            </a:tbl>
          </a:graphicData>
        </a:graphic>
      </p:graphicFrame>
      <p:sp>
        <p:nvSpPr>
          <p:cNvPr id="4" name="Footer Placeholder 3">
            <a:extLst>
              <a:ext uri="{FF2B5EF4-FFF2-40B4-BE49-F238E27FC236}">
                <a16:creationId xmlns:a16="http://schemas.microsoft.com/office/drawing/2014/main" id="{63E4DDAA-4F23-05EE-88DB-0BF936F4DB76}"/>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E856B772-FB79-671F-B526-7E9C83BFB524}"/>
              </a:ext>
            </a:extLst>
          </p:cNvPr>
          <p:cNvSpPr>
            <a:spLocks noGrp="1"/>
          </p:cNvSpPr>
          <p:nvPr>
            <p:ph type="sldNum" sz="quarter" idx="12"/>
          </p:nvPr>
        </p:nvSpPr>
        <p:spPr/>
        <p:txBody>
          <a:bodyPr/>
          <a:lstStyle/>
          <a:p>
            <a:fld id="{DF04E12A-4174-4F04-8249-4F52A2F7A796}" type="slidenum">
              <a:rPr lang="en-US" smtClean="0"/>
              <a:t>22</a:t>
            </a:fld>
            <a:endParaRPr lang="en-US"/>
          </a:p>
        </p:txBody>
      </p:sp>
    </p:spTree>
    <p:extLst>
      <p:ext uri="{BB962C8B-B14F-4D97-AF65-F5344CB8AC3E}">
        <p14:creationId xmlns:p14="http://schemas.microsoft.com/office/powerpoint/2010/main" val="2167294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7B96-3CEC-3C1F-958F-0A25AB428213}"/>
              </a:ext>
            </a:extLst>
          </p:cNvPr>
          <p:cNvSpPr>
            <a:spLocks noGrp="1"/>
          </p:cNvSpPr>
          <p:nvPr>
            <p:ph type="title"/>
          </p:nvPr>
        </p:nvSpPr>
        <p:spPr/>
        <p:txBody>
          <a:bodyPr/>
          <a:lstStyle/>
          <a:p>
            <a:r>
              <a:rPr lang="en-US" dirty="0"/>
              <a:t>FY25 Revenue</a:t>
            </a:r>
          </a:p>
        </p:txBody>
      </p:sp>
      <p:sp>
        <p:nvSpPr>
          <p:cNvPr id="3" name="Content Placeholder 2">
            <a:extLst>
              <a:ext uri="{FF2B5EF4-FFF2-40B4-BE49-F238E27FC236}">
                <a16:creationId xmlns:a16="http://schemas.microsoft.com/office/drawing/2014/main" id="{313839E8-EECB-E5DF-5FDD-D9D1CBED7C3E}"/>
              </a:ext>
            </a:extLst>
          </p:cNvPr>
          <p:cNvSpPr>
            <a:spLocks noGrp="1"/>
          </p:cNvSpPr>
          <p:nvPr>
            <p:ph idx="1"/>
          </p:nvPr>
        </p:nvSpPr>
        <p:spPr>
          <a:xfrm>
            <a:off x="1484310" y="1879135"/>
            <a:ext cx="10018713" cy="3912066"/>
          </a:xfrm>
        </p:spPr>
        <p:txBody>
          <a:bodyPr>
            <a:normAutofit fontScale="92500" lnSpcReduction="10000"/>
          </a:bodyPr>
          <a:lstStyle/>
          <a:p>
            <a:pPr marL="0" marR="0" indent="0">
              <a:spcBef>
                <a:spcPts val="0"/>
              </a:spcBef>
              <a:spcAft>
                <a:spcPts val="0"/>
              </a:spcAft>
              <a:buNone/>
            </a:pPr>
            <a:r>
              <a:rPr lang="en-US" sz="2400" u="sng" dirty="0">
                <a:effectLst/>
                <a:latin typeface="Calibri" panose="020F0502020204030204" pitchFamily="34" charset="0"/>
                <a:ea typeface="Calibri" panose="020F0502020204030204" pitchFamily="34" charset="0"/>
              </a:rPr>
              <a:t>FY25 Revenue: </a:t>
            </a:r>
            <a:r>
              <a:rPr lang="en-US" sz="2400" dirty="0">
                <a:effectLst/>
                <a:latin typeface="Calibri" panose="020F0502020204030204" pitchFamily="34" charset="0"/>
                <a:ea typeface="Calibri" panose="020F0502020204030204" pitchFamily="34" charset="0"/>
              </a:rPr>
              <a:t>$3,661,999.00</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u="sng" dirty="0">
                <a:effectLst/>
                <a:latin typeface="Calibri" panose="020F0502020204030204" pitchFamily="34" charset="0"/>
                <a:ea typeface="Calibri" panose="020F0502020204030204" pitchFamily="34" charset="0"/>
              </a:rPr>
              <a:t>State 911 Support Grant:</a:t>
            </a:r>
            <a:r>
              <a:rPr lang="en-US" sz="2400" dirty="0">
                <a:effectLst/>
                <a:latin typeface="Calibri" panose="020F0502020204030204" pitchFamily="34" charset="0"/>
                <a:ea typeface="Calibri" panose="020F0502020204030204" pitchFamily="34" charset="0"/>
              </a:rPr>
              <a:t>  $3,200,000.00     (Mostly salaries and some equipment)</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Also now paid by HRECC:</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Electric costs solely paid by HRECC:                         $120,000.00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IT expenses for Town and PSB:                                 $133,500.00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Administrative assistant assumed by HRECC:        $70,759.00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Full salary of IT Coordinator paid by HRECC:          $85,274</a:t>
            </a:r>
            <a:r>
              <a:rPr lang="en-US" dirty="0">
                <a:latin typeface="Calibri" panose="020F0502020204030204" pitchFamily="34" charset="0"/>
                <a:ea typeface="Times New Roman" panose="02020603050405020304" pitchFamily="18" charset="0"/>
                <a:cs typeface="Times New Roman" panose="02020603050405020304" pitchFamily="18" charset="0"/>
              </a:rPr>
              <a:t>.00</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r>
              <a:rPr lang="en-US" sz="2400" b="1" u="sng" dirty="0">
                <a:effectLst/>
                <a:latin typeface="Calibri" panose="020F0502020204030204" pitchFamily="34" charset="0"/>
                <a:ea typeface="Calibri" panose="020F0502020204030204" pitchFamily="34" charset="0"/>
              </a:rPr>
              <a:t>Revenue returned to Town of Holbrook:</a:t>
            </a:r>
            <a:r>
              <a:rPr lang="en-US" sz="2400" b="1" dirty="0">
                <a:effectLst/>
                <a:latin typeface="Calibri" panose="020F0502020204030204" pitchFamily="34" charset="0"/>
                <a:ea typeface="Calibri" panose="020F0502020204030204" pitchFamily="34" charset="0"/>
              </a:rPr>
              <a:t>  Approx $975,587.00</a:t>
            </a:r>
          </a:p>
          <a:p>
            <a:pPr marL="0" marR="0" indent="0">
              <a:spcBef>
                <a:spcPts val="0"/>
              </a:spcBef>
              <a:spcAft>
                <a:spcPts val="0"/>
              </a:spcAft>
              <a:buNone/>
            </a:pPr>
            <a:endParaRPr lang="en-US" dirty="0"/>
          </a:p>
        </p:txBody>
      </p:sp>
      <p:sp>
        <p:nvSpPr>
          <p:cNvPr id="4" name="Footer Placeholder 3">
            <a:extLst>
              <a:ext uri="{FF2B5EF4-FFF2-40B4-BE49-F238E27FC236}">
                <a16:creationId xmlns:a16="http://schemas.microsoft.com/office/drawing/2014/main" id="{D8E9753C-95B9-50CA-72D2-18AF40D08A61}"/>
              </a:ext>
            </a:extLst>
          </p:cNvPr>
          <p:cNvSpPr>
            <a:spLocks noGrp="1"/>
          </p:cNvSpPr>
          <p:nvPr>
            <p:ph type="ftr" sz="quarter" idx="11"/>
          </p:nvPr>
        </p:nvSpPr>
        <p:spPr/>
        <p:txBody>
          <a:bodyPr/>
          <a:lstStyle/>
          <a:p>
            <a:r>
              <a:rPr lang="en-US" dirty="0"/>
              <a:t>FY25 Select Board and FinCom Budget Presentation</a:t>
            </a:r>
          </a:p>
        </p:txBody>
      </p:sp>
      <p:sp>
        <p:nvSpPr>
          <p:cNvPr id="5" name="Slide Number Placeholder 4">
            <a:extLst>
              <a:ext uri="{FF2B5EF4-FFF2-40B4-BE49-F238E27FC236}">
                <a16:creationId xmlns:a16="http://schemas.microsoft.com/office/drawing/2014/main" id="{66AC536F-4207-A550-E41A-8C6789735A01}"/>
              </a:ext>
            </a:extLst>
          </p:cNvPr>
          <p:cNvSpPr>
            <a:spLocks noGrp="1"/>
          </p:cNvSpPr>
          <p:nvPr>
            <p:ph type="sldNum" sz="quarter" idx="12"/>
          </p:nvPr>
        </p:nvSpPr>
        <p:spPr/>
        <p:txBody>
          <a:bodyPr/>
          <a:lstStyle/>
          <a:p>
            <a:fld id="{DF04E12A-4174-4F04-8249-4F52A2F7A796}" type="slidenum">
              <a:rPr lang="en-US" smtClean="0"/>
              <a:t>23</a:t>
            </a:fld>
            <a:endParaRPr lang="en-US"/>
          </a:p>
        </p:txBody>
      </p:sp>
    </p:spTree>
    <p:extLst>
      <p:ext uri="{BB962C8B-B14F-4D97-AF65-F5344CB8AC3E}">
        <p14:creationId xmlns:p14="http://schemas.microsoft.com/office/powerpoint/2010/main" val="19795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C0DBE-9847-5144-61F3-8669F33DC1C7}"/>
              </a:ext>
            </a:extLst>
          </p:cNvPr>
          <p:cNvSpPr>
            <a:spLocks noGrp="1"/>
          </p:cNvSpPr>
          <p:nvPr>
            <p:ph type="title"/>
          </p:nvPr>
        </p:nvSpPr>
        <p:spPr/>
        <p:txBody>
          <a:bodyPr>
            <a:normAutofit/>
          </a:bodyPr>
          <a:lstStyle/>
          <a:p>
            <a:r>
              <a:rPr lang="en-US" sz="5400" b="1" u="sng" dirty="0"/>
              <a:t>Thank you</a:t>
            </a:r>
          </a:p>
        </p:txBody>
      </p:sp>
      <p:sp>
        <p:nvSpPr>
          <p:cNvPr id="4" name="Text Placeholder 3">
            <a:extLst>
              <a:ext uri="{FF2B5EF4-FFF2-40B4-BE49-F238E27FC236}">
                <a16:creationId xmlns:a16="http://schemas.microsoft.com/office/drawing/2014/main" id="{F0DA96E0-1A63-07FF-919E-3BBEDDB23784}"/>
              </a:ext>
            </a:extLst>
          </p:cNvPr>
          <p:cNvSpPr>
            <a:spLocks noGrp="1"/>
          </p:cNvSpPr>
          <p:nvPr>
            <p:ph type="body" sz="half" idx="2"/>
          </p:nvPr>
        </p:nvSpPr>
        <p:spPr>
          <a:xfrm>
            <a:off x="1484312" y="2971800"/>
            <a:ext cx="3549121" cy="3074438"/>
          </a:xfrm>
        </p:spPr>
        <p:txBody>
          <a:bodyPr>
            <a:normAutofit fontScale="85000" lnSpcReduction="10000"/>
          </a:bodyPr>
          <a:lstStyle/>
          <a:p>
            <a:r>
              <a:rPr lang="en-US" sz="1900" dirty="0">
                <a:cs typeface="Biome Light" panose="020B0303030204020804" pitchFamily="34" charset="0"/>
              </a:rPr>
              <a:t>Thank you to the Holbrook Select Board and FinCom for your commitment to the Town of Holbrook and to the Holbrook Regional Emergency Communications Center</a:t>
            </a:r>
          </a:p>
          <a:p>
            <a:r>
              <a:rPr lang="en-US" sz="1900" dirty="0">
                <a:cs typeface="Biome Light" panose="020B0303030204020804" pitchFamily="34" charset="0"/>
              </a:rPr>
              <a:t>We value your partnership and appreciate your unwavering support of the HRECC</a:t>
            </a:r>
          </a:p>
          <a:p>
            <a:r>
              <a:rPr lang="en-US" sz="1900" b="1" dirty="0"/>
              <a:t>Stephan A. Hooke, Director of Communications</a:t>
            </a:r>
            <a:r>
              <a:rPr lang="en-US" sz="1900" dirty="0"/>
              <a:t>     </a:t>
            </a:r>
          </a:p>
          <a:p>
            <a:r>
              <a:rPr lang="en-US" sz="1900" dirty="0"/>
              <a:t>shooke@ncrecc.com</a:t>
            </a:r>
          </a:p>
          <a:p>
            <a:endParaRPr lang="en-US" dirty="0"/>
          </a:p>
        </p:txBody>
      </p:sp>
      <p:sp>
        <p:nvSpPr>
          <p:cNvPr id="5" name="Footer Placeholder 4">
            <a:extLst>
              <a:ext uri="{FF2B5EF4-FFF2-40B4-BE49-F238E27FC236}">
                <a16:creationId xmlns:a16="http://schemas.microsoft.com/office/drawing/2014/main" id="{4E0B76F4-8222-498F-78BD-88D95A5C7A45}"/>
              </a:ext>
            </a:extLst>
          </p:cNvPr>
          <p:cNvSpPr>
            <a:spLocks noGrp="1"/>
          </p:cNvSpPr>
          <p:nvPr>
            <p:ph type="ftr" sz="quarter" idx="11"/>
          </p:nvPr>
        </p:nvSpPr>
        <p:spPr/>
        <p:txBody>
          <a:bodyPr/>
          <a:lstStyle/>
          <a:p>
            <a:r>
              <a:rPr lang="en-US"/>
              <a:t>FY25 Select Board and FinCom Budget Presentation</a:t>
            </a:r>
          </a:p>
        </p:txBody>
      </p:sp>
      <p:sp>
        <p:nvSpPr>
          <p:cNvPr id="6" name="Slide Number Placeholder 5">
            <a:extLst>
              <a:ext uri="{FF2B5EF4-FFF2-40B4-BE49-F238E27FC236}">
                <a16:creationId xmlns:a16="http://schemas.microsoft.com/office/drawing/2014/main" id="{746CBC1F-E771-1EBC-972A-6CDD83D32DA1}"/>
              </a:ext>
            </a:extLst>
          </p:cNvPr>
          <p:cNvSpPr>
            <a:spLocks noGrp="1"/>
          </p:cNvSpPr>
          <p:nvPr>
            <p:ph type="sldNum" sz="quarter" idx="12"/>
          </p:nvPr>
        </p:nvSpPr>
        <p:spPr/>
        <p:txBody>
          <a:bodyPr/>
          <a:lstStyle/>
          <a:p>
            <a:fld id="{DF04E12A-4174-4F04-8249-4F52A2F7A796}" type="slidenum">
              <a:rPr lang="en-US" smtClean="0"/>
              <a:t>24</a:t>
            </a:fld>
            <a:endParaRPr lang="en-US"/>
          </a:p>
        </p:txBody>
      </p:sp>
      <p:pic>
        <p:nvPicPr>
          <p:cNvPr id="7" name="Content Placeholder 6">
            <a:extLst>
              <a:ext uri="{FF2B5EF4-FFF2-40B4-BE49-F238E27FC236}">
                <a16:creationId xmlns:a16="http://schemas.microsoft.com/office/drawing/2014/main" id="{20CB93C6-3861-F676-82A4-1858B45DDD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9331" y="1616428"/>
            <a:ext cx="3754825" cy="4266847"/>
          </a:xfrm>
          <a:prstGeom prst="rect">
            <a:avLst/>
          </a:prstGeom>
        </p:spPr>
      </p:pic>
    </p:spTree>
    <p:extLst>
      <p:ext uri="{BB962C8B-B14F-4D97-AF65-F5344CB8AC3E}">
        <p14:creationId xmlns:p14="http://schemas.microsoft.com/office/powerpoint/2010/main" val="217023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368A-2C93-0002-FBC6-80401817031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A79A1BB-6CDE-D7F9-2A6C-8503010C45C5}"/>
              </a:ext>
            </a:extLst>
          </p:cNvPr>
          <p:cNvSpPr>
            <a:spLocks noGrp="1"/>
          </p:cNvSpPr>
          <p:nvPr>
            <p:ph idx="1"/>
          </p:nvPr>
        </p:nvSpPr>
        <p:spPr/>
        <p:txBody>
          <a:bodyPr/>
          <a:lstStyle/>
          <a:p>
            <a:r>
              <a:rPr lang="en-US" dirty="0"/>
              <a:t>What is the organizational structure of the HRECC?</a:t>
            </a:r>
          </a:p>
          <a:p>
            <a:r>
              <a:rPr lang="en-US" dirty="0"/>
              <a:t>What are the primary roles and responsibilities of the team at the HRECC?</a:t>
            </a:r>
          </a:p>
          <a:p>
            <a:r>
              <a:rPr lang="en-US" dirty="0"/>
              <a:t>Who are our current partner communities?</a:t>
            </a:r>
          </a:p>
          <a:p>
            <a:endParaRPr lang="en-US" dirty="0"/>
          </a:p>
        </p:txBody>
      </p:sp>
      <p:sp>
        <p:nvSpPr>
          <p:cNvPr id="4" name="Footer Placeholder 3">
            <a:extLst>
              <a:ext uri="{FF2B5EF4-FFF2-40B4-BE49-F238E27FC236}">
                <a16:creationId xmlns:a16="http://schemas.microsoft.com/office/drawing/2014/main" id="{224D7BB4-9C70-CB89-E46E-26E69F6ADB1A}"/>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2E36E752-5DA7-4185-EFBE-94F086DC1F3B}"/>
              </a:ext>
            </a:extLst>
          </p:cNvPr>
          <p:cNvSpPr>
            <a:spLocks noGrp="1"/>
          </p:cNvSpPr>
          <p:nvPr>
            <p:ph type="sldNum" sz="quarter" idx="12"/>
          </p:nvPr>
        </p:nvSpPr>
        <p:spPr/>
        <p:txBody>
          <a:bodyPr/>
          <a:lstStyle/>
          <a:p>
            <a:fld id="{DF04E12A-4174-4F04-8249-4F52A2F7A796}" type="slidenum">
              <a:rPr lang="en-US" smtClean="0"/>
              <a:t>3</a:t>
            </a:fld>
            <a:endParaRPr lang="en-US"/>
          </a:p>
        </p:txBody>
      </p:sp>
    </p:spTree>
    <p:extLst>
      <p:ext uri="{BB962C8B-B14F-4D97-AF65-F5344CB8AC3E}">
        <p14:creationId xmlns:p14="http://schemas.microsoft.com/office/powerpoint/2010/main" val="128726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7861D-72C8-93CD-053F-459CA6A9B3C1}"/>
              </a:ext>
            </a:extLst>
          </p:cNvPr>
          <p:cNvSpPr>
            <a:spLocks noGrp="1"/>
          </p:cNvSpPr>
          <p:nvPr>
            <p:ph type="title"/>
          </p:nvPr>
        </p:nvSpPr>
        <p:spPr/>
        <p:txBody>
          <a:bodyPr>
            <a:normAutofit fontScale="90000"/>
          </a:bodyPr>
          <a:lstStyle/>
          <a:p>
            <a:r>
              <a:rPr lang="en-US" dirty="0"/>
              <a:t>Organizational Chart FY24 (funded positions)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75756742-D414-9FC1-7F44-677FFE45FA63}"/>
              </a:ext>
            </a:extLst>
          </p:cNvPr>
          <p:cNvSpPr>
            <a:spLocks noGrp="1"/>
          </p:cNvSpPr>
          <p:nvPr>
            <p:ph type="sldNum" sz="quarter" idx="12"/>
          </p:nvPr>
        </p:nvSpPr>
        <p:spPr/>
        <p:txBody>
          <a:bodyPr/>
          <a:lstStyle/>
          <a:p>
            <a:fld id="{DF04E12A-4174-4F04-8249-4F52A2F7A796}" type="slidenum">
              <a:rPr lang="en-US" smtClean="0"/>
              <a:t>4</a:t>
            </a:fld>
            <a:endParaRPr lang="en-US"/>
          </a:p>
        </p:txBody>
      </p:sp>
      <p:graphicFrame>
        <p:nvGraphicFramePr>
          <p:cNvPr id="5" name="Picture Placeholder 3">
            <a:extLst>
              <a:ext uri="{FF2B5EF4-FFF2-40B4-BE49-F238E27FC236}">
                <a16:creationId xmlns:a16="http://schemas.microsoft.com/office/drawing/2014/main" id="{9CAB36A9-2934-7BA8-6DC7-CC940234FA3D}"/>
              </a:ext>
            </a:extLst>
          </p:cNvPr>
          <p:cNvGraphicFramePr>
            <a:graphicFrameLocks/>
          </p:cNvGraphicFramePr>
          <p:nvPr>
            <p:extLst>
              <p:ext uri="{D42A27DB-BD31-4B8C-83A1-F6EECF244321}">
                <p14:modId xmlns:p14="http://schemas.microsoft.com/office/powerpoint/2010/main" val="1834443450"/>
              </p:ext>
            </p:extLst>
          </p:nvPr>
        </p:nvGraphicFramePr>
        <p:xfrm>
          <a:off x="-1" y="1392964"/>
          <a:ext cx="14382573" cy="5465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8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742A8-4874-618B-9DC1-7E5531FE2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C5974-CCD7-5241-BB27-E8F03A7DE391}"/>
              </a:ext>
            </a:extLst>
          </p:cNvPr>
          <p:cNvSpPr>
            <a:spLocks noGrp="1"/>
          </p:cNvSpPr>
          <p:nvPr>
            <p:ph type="title"/>
          </p:nvPr>
        </p:nvSpPr>
        <p:spPr>
          <a:xfrm>
            <a:off x="1484311" y="307650"/>
            <a:ext cx="10018713" cy="2068081"/>
          </a:xfrm>
        </p:spPr>
        <p:txBody>
          <a:bodyPr>
            <a:normAutofit fontScale="90000"/>
          </a:bodyPr>
          <a:lstStyle/>
          <a:p>
            <a:r>
              <a:rPr lang="en-US" dirty="0"/>
              <a:t>Organizational Chart FY25 (includes proposed positions)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09D01FDF-4466-D8BB-AC2F-627BF8E9C926}"/>
              </a:ext>
            </a:extLst>
          </p:cNvPr>
          <p:cNvSpPr>
            <a:spLocks noGrp="1"/>
          </p:cNvSpPr>
          <p:nvPr>
            <p:ph type="sldNum" sz="quarter" idx="12"/>
          </p:nvPr>
        </p:nvSpPr>
        <p:spPr/>
        <p:txBody>
          <a:bodyPr/>
          <a:lstStyle/>
          <a:p>
            <a:fld id="{DF04E12A-4174-4F04-8249-4F52A2F7A796}" type="slidenum">
              <a:rPr lang="en-US" smtClean="0"/>
              <a:t>5</a:t>
            </a:fld>
            <a:endParaRPr lang="en-US"/>
          </a:p>
        </p:txBody>
      </p:sp>
      <p:graphicFrame>
        <p:nvGraphicFramePr>
          <p:cNvPr id="5" name="Picture Placeholder 3">
            <a:extLst>
              <a:ext uri="{FF2B5EF4-FFF2-40B4-BE49-F238E27FC236}">
                <a16:creationId xmlns:a16="http://schemas.microsoft.com/office/drawing/2014/main" id="{D3068C14-3FA6-2C93-7279-004449366E0C}"/>
              </a:ext>
            </a:extLst>
          </p:cNvPr>
          <p:cNvGraphicFramePr>
            <a:graphicFrameLocks/>
          </p:cNvGraphicFramePr>
          <p:nvPr>
            <p:extLst>
              <p:ext uri="{D42A27DB-BD31-4B8C-83A1-F6EECF244321}">
                <p14:modId xmlns:p14="http://schemas.microsoft.com/office/powerpoint/2010/main" val="2470241789"/>
              </p:ext>
            </p:extLst>
          </p:nvPr>
        </p:nvGraphicFramePr>
        <p:xfrm>
          <a:off x="-1" y="1392964"/>
          <a:ext cx="14382573" cy="5465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728C060-4AC0-81FB-AC23-0F64B029651D}"/>
              </a:ext>
            </a:extLst>
          </p:cNvPr>
          <p:cNvSpPr txBox="1"/>
          <p:nvPr/>
        </p:nvSpPr>
        <p:spPr>
          <a:xfrm>
            <a:off x="1410056" y="2461189"/>
            <a:ext cx="3050849" cy="3139321"/>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Addition of three Telecommunicators per group due to additional community partnerships</a:t>
            </a:r>
          </a:p>
        </p:txBody>
      </p:sp>
      <p:cxnSp>
        <p:nvCxnSpPr>
          <p:cNvPr id="7" name="Straight Arrow Connector 6">
            <a:extLst>
              <a:ext uri="{FF2B5EF4-FFF2-40B4-BE49-F238E27FC236}">
                <a16:creationId xmlns:a16="http://schemas.microsoft.com/office/drawing/2014/main" id="{90FFF23E-44A0-95B5-0F91-0BC83234D970}"/>
              </a:ext>
            </a:extLst>
          </p:cNvPr>
          <p:cNvCxnSpPr/>
          <p:nvPr/>
        </p:nvCxnSpPr>
        <p:spPr>
          <a:xfrm>
            <a:off x="3187581" y="5323511"/>
            <a:ext cx="1444240" cy="55976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4739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FA01-DAF8-37AC-88D9-DAF489F406A1}"/>
              </a:ext>
            </a:extLst>
          </p:cNvPr>
          <p:cNvSpPr>
            <a:spLocks noGrp="1"/>
          </p:cNvSpPr>
          <p:nvPr>
            <p:ph type="title"/>
          </p:nvPr>
        </p:nvSpPr>
        <p:spPr/>
        <p:txBody>
          <a:bodyPr/>
          <a:lstStyle/>
          <a:p>
            <a:r>
              <a:rPr lang="en-US" dirty="0"/>
              <a:t>Current Staffing</a:t>
            </a:r>
          </a:p>
        </p:txBody>
      </p:sp>
      <p:sp>
        <p:nvSpPr>
          <p:cNvPr id="5" name="Content Placeholder 4">
            <a:extLst>
              <a:ext uri="{FF2B5EF4-FFF2-40B4-BE49-F238E27FC236}">
                <a16:creationId xmlns:a16="http://schemas.microsoft.com/office/drawing/2014/main" id="{B0FD8676-4E9D-0B87-816A-E689A4773B83}"/>
              </a:ext>
            </a:extLst>
          </p:cNvPr>
          <p:cNvSpPr>
            <a:spLocks noGrp="1"/>
          </p:cNvSpPr>
          <p:nvPr>
            <p:ph idx="1"/>
          </p:nvPr>
        </p:nvSpPr>
        <p:spPr/>
        <p:txBody>
          <a:bodyPr>
            <a:normAutofit fontScale="92500" lnSpcReduction="20000"/>
          </a:bodyPr>
          <a:lstStyle/>
          <a:p>
            <a:r>
              <a:rPr lang="en-US" dirty="0"/>
              <a:t>Contract Employees (5) – Director of Communications, Assistant Director of Communications, Deputy Director of Communications, Operations Manager, IT Network Coordinator</a:t>
            </a:r>
          </a:p>
          <a:p>
            <a:r>
              <a:rPr lang="en-US" dirty="0"/>
              <a:t>AFSCME Union Employees (46) – Training Coordinator, Interoperability Coordinator, QA/QI Analyst and all Supervisor, Lead and Full-Time Telecommunicators</a:t>
            </a:r>
          </a:p>
          <a:p>
            <a:r>
              <a:rPr lang="en-US" dirty="0"/>
              <a:t>Wage &amp; Salary Employees (13) – Part-Time, non-benefitted employees</a:t>
            </a:r>
          </a:p>
          <a:p>
            <a:r>
              <a:rPr lang="en-US" dirty="0"/>
              <a:t>International Union of Public Employees Clerical Union (1) – One Full-Time member to absorb all clerical functions </a:t>
            </a:r>
          </a:p>
        </p:txBody>
      </p:sp>
      <p:sp>
        <p:nvSpPr>
          <p:cNvPr id="3" name="Footer Placeholder 2">
            <a:extLst>
              <a:ext uri="{FF2B5EF4-FFF2-40B4-BE49-F238E27FC236}">
                <a16:creationId xmlns:a16="http://schemas.microsoft.com/office/drawing/2014/main" id="{01BC51F6-6836-257E-135B-53945C8416ED}"/>
              </a:ext>
            </a:extLst>
          </p:cNvPr>
          <p:cNvSpPr>
            <a:spLocks noGrp="1"/>
          </p:cNvSpPr>
          <p:nvPr>
            <p:ph type="ftr" sz="quarter" idx="11"/>
          </p:nvPr>
        </p:nvSpPr>
        <p:spPr/>
        <p:txBody>
          <a:bodyPr/>
          <a:lstStyle/>
          <a:p>
            <a:r>
              <a:rPr lang="en-US"/>
              <a:t>FY25 Select Board and FinCom Budget Presentation</a:t>
            </a:r>
          </a:p>
        </p:txBody>
      </p:sp>
      <p:sp>
        <p:nvSpPr>
          <p:cNvPr id="4" name="Slide Number Placeholder 3">
            <a:extLst>
              <a:ext uri="{FF2B5EF4-FFF2-40B4-BE49-F238E27FC236}">
                <a16:creationId xmlns:a16="http://schemas.microsoft.com/office/drawing/2014/main" id="{4C973662-5F6A-D329-7A6B-23129DED68D2}"/>
              </a:ext>
            </a:extLst>
          </p:cNvPr>
          <p:cNvSpPr>
            <a:spLocks noGrp="1"/>
          </p:cNvSpPr>
          <p:nvPr>
            <p:ph type="sldNum" sz="quarter" idx="12"/>
          </p:nvPr>
        </p:nvSpPr>
        <p:spPr/>
        <p:txBody>
          <a:bodyPr/>
          <a:lstStyle/>
          <a:p>
            <a:fld id="{DF04E12A-4174-4F04-8249-4F52A2F7A796}" type="slidenum">
              <a:rPr lang="en-US" smtClean="0"/>
              <a:t>6</a:t>
            </a:fld>
            <a:endParaRPr lang="en-US"/>
          </a:p>
        </p:txBody>
      </p:sp>
    </p:spTree>
    <p:extLst>
      <p:ext uri="{BB962C8B-B14F-4D97-AF65-F5344CB8AC3E}">
        <p14:creationId xmlns:p14="http://schemas.microsoft.com/office/powerpoint/2010/main" val="400209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E23F-3277-4757-562B-BC13782D2F5B}"/>
              </a:ext>
            </a:extLst>
          </p:cNvPr>
          <p:cNvSpPr>
            <a:spLocks noGrp="1"/>
          </p:cNvSpPr>
          <p:nvPr>
            <p:ph type="title"/>
          </p:nvPr>
        </p:nvSpPr>
        <p:spPr/>
        <p:txBody>
          <a:bodyPr/>
          <a:lstStyle/>
          <a:p>
            <a:r>
              <a:rPr lang="en-US" dirty="0"/>
              <a:t>Responsibility of the Team</a:t>
            </a:r>
          </a:p>
        </p:txBody>
      </p:sp>
      <p:sp>
        <p:nvSpPr>
          <p:cNvPr id="3" name="Content Placeholder 2">
            <a:extLst>
              <a:ext uri="{FF2B5EF4-FFF2-40B4-BE49-F238E27FC236}">
                <a16:creationId xmlns:a16="http://schemas.microsoft.com/office/drawing/2014/main" id="{8F031017-1790-8CDD-526D-6FB5AF253FD8}"/>
              </a:ext>
            </a:extLst>
          </p:cNvPr>
          <p:cNvSpPr>
            <a:spLocks noGrp="1"/>
          </p:cNvSpPr>
          <p:nvPr>
            <p:ph idx="1"/>
          </p:nvPr>
        </p:nvSpPr>
        <p:spPr/>
        <p:txBody>
          <a:bodyPr>
            <a:normAutofit fontScale="92500" lnSpcReduction="10000"/>
          </a:bodyPr>
          <a:lstStyle/>
          <a:p>
            <a:pPr marL="0" indent="0">
              <a:buNone/>
            </a:pPr>
            <a:r>
              <a:rPr lang="en-US" sz="2400" dirty="0"/>
              <a:t>The members of HRECC are responsible for answering 911 calls, providing Emergency Medical Dispatch (EMD) which includes pre-arrival instructions; dispatching the appropriate police, fire and EMS units to calls for service; maintaining detailed logs in CAD; coordinating mutual aid responses. We have several Communications Training Officers (CTOs) on staff to assist with the training of new employees. We are mandated to perform QA/QI on a minimum of 7-10% of medical calls. Additionally we have members of the department assigned to various field response agencies to provide communications support such as </a:t>
            </a:r>
            <a:r>
              <a:rPr lang="en-US" sz="2400" dirty="0" err="1"/>
              <a:t>MetroLEC</a:t>
            </a:r>
            <a:r>
              <a:rPr lang="en-US" sz="2400" dirty="0"/>
              <a:t>, TERT and the Norfolk County Tech Rescue Team.</a:t>
            </a:r>
          </a:p>
          <a:p>
            <a:endParaRPr lang="en-US" dirty="0"/>
          </a:p>
        </p:txBody>
      </p:sp>
      <p:sp>
        <p:nvSpPr>
          <p:cNvPr id="4" name="Footer Placeholder 3">
            <a:extLst>
              <a:ext uri="{FF2B5EF4-FFF2-40B4-BE49-F238E27FC236}">
                <a16:creationId xmlns:a16="http://schemas.microsoft.com/office/drawing/2014/main" id="{071A64FB-87DE-068B-3883-4F57BBD7212D}"/>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090C62FF-52A5-49D1-7F3E-7931D7C24F76}"/>
              </a:ext>
            </a:extLst>
          </p:cNvPr>
          <p:cNvSpPr>
            <a:spLocks noGrp="1"/>
          </p:cNvSpPr>
          <p:nvPr>
            <p:ph type="sldNum" sz="quarter" idx="12"/>
          </p:nvPr>
        </p:nvSpPr>
        <p:spPr/>
        <p:txBody>
          <a:bodyPr/>
          <a:lstStyle/>
          <a:p>
            <a:fld id="{DF04E12A-4174-4F04-8249-4F52A2F7A796}" type="slidenum">
              <a:rPr lang="en-US" smtClean="0"/>
              <a:t>7</a:t>
            </a:fld>
            <a:endParaRPr lang="en-US"/>
          </a:p>
        </p:txBody>
      </p:sp>
    </p:spTree>
    <p:extLst>
      <p:ext uri="{BB962C8B-B14F-4D97-AF65-F5344CB8AC3E}">
        <p14:creationId xmlns:p14="http://schemas.microsoft.com/office/powerpoint/2010/main" val="81437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BA0D-B116-42B0-DAB8-F2180FE7AC99}"/>
              </a:ext>
            </a:extLst>
          </p:cNvPr>
          <p:cNvSpPr>
            <a:spLocks noGrp="1"/>
          </p:cNvSpPr>
          <p:nvPr>
            <p:ph type="title"/>
          </p:nvPr>
        </p:nvSpPr>
        <p:spPr/>
        <p:txBody>
          <a:bodyPr/>
          <a:lstStyle/>
          <a:p>
            <a:r>
              <a:rPr lang="en-US" dirty="0"/>
              <a:t>Proudly Serving the Towns of:</a:t>
            </a:r>
          </a:p>
        </p:txBody>
      </p:sp>
      <p:sp>
        <p:nvSpPr>
          <p:cNvPr id="3" name="Content Placeholder 2">
            <a:extLst>
              <a:ext uri="{FF2B5EF4-FFF2-40B4-BE49-F238E27FC236}">
                <a16:creationId xmlns:a16="http://schemas.microsoft.com/office/drawing/2014/main" id="{0DE2DEEF-D81D-D49C-9F79-99A7033FF486}"/>
              </a:ext>
            </a:extLst>
          </p:cNvPr>
          <p:cNvSpPr>
            <a:spLocks noGrp="1"/>
          </p:cNvSpPr>
          <p:nvPr>
            <p:ph idx="1"/>
          </p:nvPr>
        </p:nvSpPr>
        <p:spPr>
          <a:xfrm>
            <a:off x="1484310" y="2105636"/>
            <a:ext cx="10018713" cy="4126619"/>
          </a:xfrm>
        </p:spPr>
        <p:txBody>
          <a:bodyPr>
            <a:normAutofit fontScale="77500" lnSpcReduction="20000"/>
          </a:bodyPr>
          <a:lstStyle/>
          <a:p>
            <a:pPr marL="457200" indent="-457200">
              <a:buFont typeface="Arial" panose="020B0604020202020204" pitchFamily="34" charset="0"/>
              <a:buChar char="•"/>
            </a:pPr>
            <a:r>
              <a:rPr lang="en-US" sz="2400" dirty="0"/>
              <a:t>Abington (Police, Fire, EMS, PSAP</a:t>
            </a:r>
            <a:endParaRPr lang="en-US" sz="2400" b="1" u="sng" dirty="0"/>
          </a:p>
          <a:p>
            <a:pPr marL="457200" indent="-457200">
              <a:buFont typeface="Arial" panose="020B0604020202020204" pitchFamily="34" charset="0"/>
              <a:buChar char="•"/>
            </a:pPr>
            <a:r>
              <a:rPr lang="en-US" sz="2400" dirty="0"/>
              <a:t>Canton (Fire, EMS)			</a:t>
            </a:r>
          </a:p>
          <a:p>
            <a:pPr marL="457200" indent="-457200">
              <a:buFont typeface="Arial" panose="020B0604020202020204" pitchFamily="34" charset="0"/>
              <a:buChar char="•"/>
            </a:pPr>
            <a:r>
              <a:rPr lang="en-US" sz="2400" dirty="0"/>
              <a:t>Holbrook (Police, Fire, EMS, PSAP)	</a:t>
            </a:r>
          </a:p>
          <a:p>
            <a:pPr marL="457200" indent="-457200">
              <a:buFont typeface="Arial" panose="020B0604020202020204" pitchFamily="34" charset="0"/>
              <a:buChar char="•"/>
            </a:pPr>
            <a:r>
              <a:rPr lang="en-US" sz="2400" dirty="0"/>
              <a:t>Holliston (Police, Fire, EMS, PSAP – January ‘24)</a:t>
            </a:r>
          </a:p>
          <a:p>
            <a:pPr marL="457200" indent="-457200">
              <a:buFont typeface="Arial" panose="020B0604020202020204" pitchFamily="34" charset="0"/>
              <a:buChar char="•"/>
            </a:pPr>
            <a:r>
              <a:rPr lang="en-US" sz="2400" dirty="0"/>
              <a:t>Norwood (Fire &amp; PSAP March ‘23, Police August ‘23)</a:t>
            </a:r>
          </a:p>
          <a:p>
            <a:pPr marL="457200" indent="-457200">
              <a:buFont typeface="Arial" panose="020B0604020202020204" pitchFamily="34" charset="0"/>
              <a:buChar char="•"/>
            </a:pPr>
            <a:r>
              <a:rPr lang="en-US" sz="2400" dirty="0"/>
              <a:t>Rockland (Police, Fire, EMS, PSAP)</a:t>
            </a:r>
          </a:p>
          <a:p>
            <a:pPr marL="457200" indent="-457200">
              <a:buFont typeface="Arial" panose="020B0604020202020204" pitchFamily="34" charset="0"/>
              <a:buChar char="•"/>
            </a:pPr>
            <a:r>
              <a:rPr lang="en-US" sz="2400" dirty="0"/>
              <a:t>Sharon (Fire, EMS)			</a:t>
            </a:r>
          </a:p>
          <a:p>
            <a:pPr marL="457200" indent="-457200">
              <a:buFont typeface="Arial" panose="020B0604020202020204" pitchFamily="34" charset="0"/>
              <a:buChar char="•"/>
            </a:pPr>
            <a:r>
              <a:rPr lang="en-US" sz="2400" dirty="0"/>
              <a:t>Sherborn (Police, Fire, EMS, PSAP)</a:t>
            </a:r>
          </a:p>
          <a:p>
            <a:pPr marL="457200" indent="-457200">
              <a:buFont typeface="Arial" panose="020B0604020202020204" pitchFamily="34" charset="0"/>
              <a:buChar char="•"/>
            </a:pPr>
            <a:r>
              <a:rPr lang="en-US" sz="2400" dirty="0"/>
              <a:t>Stoughton (Fire &amp; PSAP Oct. ‘23, Police February ‘24)</a:t>
            </a:r>
          </a:p>
          <a:p>
            <a:pPr marL="457200" indent="-457200">
              <a:buFont typeface="Arial" panose="020B0604020202020204" pitchFamily="34" charset="0"/>
              <a:buChar char="•"/>
            </a:pPr>
            <a:r>
              <a:rPr lang="en-US" sz="2400" dirty="0"/>
              <a:t>Whitman (Fire, EMS and Primary PSAP)</a:t>
            </a:r>
          </a:p>
          <a:p>
            <a:pPr marL="457200" indent="-457200">
              <a:buFont typeface="Arial" panose="020B0604020202020204" pitchFamily="34" charset="0"/>
              <a:buChar char="•"/>
            </a:pPr>
            <a:r>
              <a:rPr lang="en-US" sz="2400" dirty="0"/>
              <a:t>Norfolk County Control - County Control Point for Fire District 4</a:t>
            </a:r>
          </a:p>
          <a:p>
            <a:endParaRPr lang="en-US" dirty="0"/>
          </a:p>
        </p:txBody>
      </p:sp>
      <p:sp>
        <p:nvSpPr>
          <p:cNvPr id="4" name="Footer Placeholder 3">
            <a:extLst>
              <a:ext uri="{FF2B5EF4-FFF2-40B4-BE49-F238E27FC236}">
                <a16:creationId xmlns:a16="http://schemas.microsoft.com/office/drawing/2014/main" id="{34F34BD8-43C0-2068-C782-C30ADAC9FD73}"/>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F5724D9D-A0A8-3033-965F-9C867D89CD3E}"/>
              </a:ext>
            </a:extLst>
          </p:cNvPr>
          <p:cNvSpPr>
            <a:spLocks noGrp="1"/>
          </p:cNvSpPr>
          <p:nvPr>
            <p:ph type="sldNum" sz="quarter" idx="12"/>
          </p:nvPr>
        </p:nvSpPr>
        <p:spPr/>
        <p:txBody>
          <a:bodyPr/>
          <a:lstStyle/>
          <a:p>
            <a:fld id="{DF04E12A-4174-4F04-8249-4F52A2F7A796}" type="slidenum">
              <a:rPr lang="en-US" smtClean="0"/>
              <a:t>8</a:t>
            </a:fld>
            <a:endParaRPr lang="en-US"/>
          </a:p>
        </p:txBody>
      </p:sp>
    </p:spTree>
    <p:extLst>
      <p:ext uri="{BB962C8B-B14F-4D97-AF65-F5344CB8AC3E}">
        <p14:creationId xmlns:p14="http://schemas.microsoft.com/office/powerpoint/2010/main" val="428737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4950-5B75-4A6A-CBD4-27FCDC763BA1}"/>
              </a:ext>
            </a:extLst>
          </p:cNvPr>
          <p:cNvSpPr>
            <a:spLocks noGrp="1"/>
          </p:cNvSpPr>
          <p:nvPr>
            <p:ph type="title"/>
          </p:nvPr>
        </p:nvSpPr>
        <p:spPr/>
        <p:txBody>
          <a:bodyPr/>
          <a:lstStyle/>
          <a:p>
            <a:r>
              <a:rPr lang="en-US" dirty="0"/>
              <a:t>Welcoming the Following Communities in FY25</a:t>
            </a:r>
          </a:p>
        </p:txBody>
      </p:sp>
      <p:sp>
        <p:nvSpPr>
          <p:cNvPr id="3" name="Content Placeholder 2">
            <a:extLst>
              <a:ext uri="{FF2B5EF4-FFF2-40B4-BE49-F238E27FC236}">
                <a16:creationId xmlns:a16="http://schemas.microsoft.com/office/drawing/2014/main" id="{4B08F1AD-843F-A4A3-59F8-41DCC7EDAAEC}"/>
              </a:ext>
            </a:extLst>
          </p:cNvPr>
          <p:cNvSpPr>
            <a:spLocks noGrp="1"/>
          </p:cNvSpPr>
          <p:nvPr>
            <p:ph idx="1"/>
          </p:nvPr>
        </p:nvSpPr>
        <p:spPr/>
        <p:txBody>
          <a:bodyPr/>
          <a:lstStyle/>
          <a:p>
            <a:r>
              <a:rPr lang="en-US" dirty="0"/>
              <a:t>Fairhaven (Police, Fire and PSAP)</a:t>
            </a:r>
          </a:p>
          <a:p>
            <a:r>
              <a:rPr lang="en-US" dirty="0"/>
              <a:t>Sudbury (Police, Fire and PSAP)</a:t>
            </a:r>
          </a:p>
          <a:p>
            <a:r>
              <a:rPr lang="en-US" dirty="0"/>
              <a:t>East Bridgewater (Police, Fire and PSAP)</a:t>
            </a:r>
          </a:p>
        </p:txBody>
      </p:sp>
      <p:sp>
        <p:nvSpPr>
          <p:cNvPr id="4" name="Footer Placeholder 3">
            <a:extLst>
              <a:ext uri="{FF2B5EF4-FFF2-40B4-BE49-F238E27FC236}">
                <a16:creationId xmlns:a16="http://schemas.microsoft.com/office/drawing/2014/main" id="{C3764994-2A46-6FD1-AFEA-B608F75BF5FB}"/>
              </a:ext>
            </a:extLst>
          </p:cNvPr>
          <p:cNvSpPr>
            <a:spLocks noGrp="1"/>
          </p:cNvSpPr>
          <p:nvPr>
            <p:ph type="ftr" sz="quarter" idx="11"/>
          </p:nvPr>
        </p:nvSpPr>
        <p:spPr/>
        <p:txBody>
          <a:bodyPr/>
          <a:lstStyle/>
          <a:p>
            <a:r>
              <a:rPr lang="en-US"/>
              <a:t>FY25 Select Board and FinCom Budget Presentation</a:t>
            </a:r>
          </a:p>
        </p:txBody>
      </p:sp>
      <p:sp>
        <p:nvSpPr>
          <p:cNvPr id="5" name="Slide Number Placeholder 4">
            <a:extLst>
              <a:ext uri="{FF2B5EF4-FFF2-40B4-BE49-F238E27FC236}">
                <a16:creationId xmlns:a16="http://schemas.microsoft.com/office/drawing/2014/main" id="{8640DC3B-A5F3-BAC8-B939-166DBCDA256F}"/>
              </a:ext>
            </a:extLst>
          </p:cNvPr>
          <p:cNvSpPr>
            <a:spLocks noGrp="1"/>
          </p:cNvSpPr>
          <p:nvPr>
            <p:ph type="sldNum" sz="quarter" idx="12"/>
          </p:nvPr>
        </p:nvSpPr>
        <p:spPr/>
        <p:txBody>
          <a:bodyPr/>
          <a:lstStyle/>
          <a:p>
            <a:fld id="{DF04E12A-4174-4F04-8249-4F52A2F7A796}" type="slidenum">
              <a:rPr lang="en-US" smtClean="0"/>
              <a:t>9</a:t>
            </a:fld>
            <a:endParaRPr lang="en-US"/>
          </a:p>
        </p:txBody>
      </p:sp>
    </p:spTree>
    <p:extLst>
      <p:ext uri="{BB962C8B-B14F-4D97-AF65-F5344CB8AC3E}">
        <p14:creationId xmlns:p14="http://schemas.microsoft.com/office/powerpoint/2010/main" val="446182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8695</TotalTime>
  <Words>1623</Words>
  <Application>Microsoft Office PowerPoint</Application>
  <PresentationFormat>Widescreen</PresentationFormat>
  <Paragraphs>291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Biome Light</vt:lpstr>
      <vt:lpstr>Calibri</vt:lpstr>
      <vt:lpstr>Corbel</vt:lpstr>
      <vt:lpstr>Symbol</vt:lpstr>
      <vt:lpstr>Parallax</vt:lpstr>
      <vt:lpstr>Holbrook Regional Emergency Communications Center</vt:lpstr>
      <vt:lpstr>Agenda</vt:lpstr>
      <vt:lpstr>Introduction</vt:lpstr>
      <vt:lpstr>Organizational Chart FY24 (funded positions)  </vt:lpstr>
      <vt:lpstr>Organizational Chart FY25 (includes proposed positions)  </vt:lpstr>
      <vt:lpstr>Current Staffing</vt:lpstr>
      <vt:lpstr>Responsibility of the Team</vt:lpstr>
      <vt:lpstr>Proudly Serving the Towns of:</vt:lpstr>
      <vt:lpstr>Welcoming the Following Communities in FY25</vt:lpstr>
      <vt:lpstr>Current Population Served</vt:lpstr>
      <vt:lpstr>Projected Population Served in FY25</vt:lpstr>
      <vt:lpstr>911 Call Volume CY2022</vt:lpstr>
      <vt:lpstr>Call Volume &amp; Calls for Service CY2023</vt:lpstr>
      <vt:lpstr>HRECC Network Topology</vt:lpstr>
      <vt:lpstr>PowerPoint Presentation</vt:lpstr>
      <vt:lpstr>HRECC Network Statistics</vt:lpstr>
      <vt:lpstr>Communities with Direct Connections to HRECC Network</vt:lpstr>
      <vt:lpstr>PowerPoint Presentation</vt:lpstr>
      <vt:lpstr>Department Accomplishments FY24</vt:lpstr>
      <vt:lpstr>Fiscal Accomplishments FY24</vt:lpstr>
      <vt:lpstr>Fiscal Accomplishments FY24 Cont.</vt:lpstr>
      <vt:lpstr>Assessments Received</vt:lpstr>
      <vt:lpstr>FY25 Revenue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Holbrook Regional Emergency Communications Center</dc:title>
  <dc:creator>it@ncrecc.com</dc:creator>
  <cp:lastModifiedBy>it@ncrecc.com</cp:lastModifiedBy>
  <cp:revision>9</cp:revision>
  <dcterms:created xsi:type="dcterms:W3CDTF">2024-02-08T20:36:59Z</dcterms:created>
  <dcterms:modified xsi:type="dcterms:W3CDTF">2024-02-15T14:08:10Z</dcterms:modified>
</cp:coreProperties>
</file>